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Lst>
  <p:sldIdLst>
    <p:sldId id="256" r:id="rId5"/>
    <p:sldId id="274" r:id="rId6"/>
    <p:sldId id="275" r:id="rId7"/>
    <p:sldId id="267" r:id="rId8"/>
    <p:sldId id="273" r:id="rId9"/>
    <p:sldId id="276" r:id="rId10"/>
    <p:sldId id="277" r:id="rId11"/>
    <p:sldId id="280" r:id="rId12"/>
    <p:sldId id="278" r:id="rId13"/>
    <p:sldId id="279" r:id="rId14"/>
    <p:sldId id="281" r:id="rId15"/>
    <p:sldId id="289" r:id="rId16"/>
    <p:sldId id="283" r:id="rId17"/>
    <p:sldId id="284" r:id="rId18"/>
    <p:sldId id="285" r:id="rId19"/>
    <p:sldId id="286" r:id="rId20"/>
    <p:sldId id="287" r:id="rId21"/>
    <p:sldId id="288" r:id="rId22"/>
  </p:sldIdLst>
  <p:sldSz cx="12192000" cy="6858000"/>
  <p:notesSz cx="6858000" cy="9144000"/>
  <p:defaultTex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8016" autoAdjust="0"/>
    <p:restoredTop sz="94660"/>
  </p:normalViewPr>
  <p:slideViewPr>
    <p:cSldViewPr snapToGrid="0">
      <p:cViewPr varScale="1">
        <p:scale>
          <a:sx n="95" d="100"/>
          <a:sy n="95" d="100"/>
        </p:scale>
        <p:origin x="872" y="18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tableStyles" Target="tableStyles.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presProps" Target="presProp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eldia">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32" name="Straight Connector 31"/>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4"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0"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Isosceles Triangle 30"/>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nl-NL" dirty="0"/>
              <a:t>Klik om de stijl te bewerken</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nl-NL"/>
              <a:t>Klik om de ondertitelstijl van het model te bewerken</a:t>
            </a:r>
            <a:endParaRPr lang="en-US" dirty="0"/>
          </a:p>
        </p:txBody>
      </p:sp>
      <p:sp>
        <p:nvSpPr>
          <p:cNvPr id="4" name="Date Placeholder 3"/>
          <p:cNvSpPr>
            <a:spLocks noGrp="1"/>
          </p:cNvSpPr>
          <p:nvPr>
            <p:ph type="dt" sz="half" idx="10"/>
          </p:nvPr>
        </p:nvSpPr>
        <p:spPr/>
        <p:txBody>
          <a:bodyPr/>
          <a:lstStyle/>
          <a:p>
            <a:fld id="{46791987-F491-4E93-8DE4-EA4F3F1D819E}" type="datetimeFigureOut">
              <a:rPr lang="nl-NL" smtClean="0"/>
              <a:t>18-09-2023</a:t>
            </a:fld>
            <a:endParaRPr lang="nl-NL"/>
          </a:p>
        </p:txBody>
      </p:sp>
      <p:sp>
        <p:nvSpPr>
          <p:cNvPr id="5" name="Footer Placeholder 4"/>
          <p:cNvSpPr>
            <a:spLocks noGrp="1"/>
          </p:cNvSpPr>
          <p:nvPr>
            <p:ph type="ftr" sz="quarter" idx="11"/>
          </p:nvPr>
        </p:nvSpPr>
        <p:spPr/>
        <p:txBody>
          <a:bodyPr/>
          <a:lstStyle/>
          <a:p>
            <a:endParaRPr lang="nl-NL"/>
          </a:p>
        </p:txBody>
      </p:sp>
      <p:sp>
        <p:nvSpPr>
          <p:cNvPr id="6" name="Slide Number Placeholder 5"/>
          <p:cNvSpPr>
            <a:spLocks noGrp="1"/>
          </p:cNvSpPr>
          <p:nvPr>
            <p:ph type="sldNum" sz="quarter" idx="12"/>
          </p:nvPr>
        </p:nvSpPr>
        <p:spPr/>
        <p:txBody>
          <a:bodyPr/>
          <a:lstStyle/>
          <a:p>
            <a:fld id="{9BC40F6F-39CF-4483-88D2-B9F8B9D58B40}" type="slidenum">
              <a:rPr lang="nl-NL" smtClean="0"/>
              <a:t>‹Nº›</a:t>
            </a:fld>
            <a:endParaRPr lang="nl-NL"/>
          </a:p>
        </p:txBody>
      </p:sp>
    </p:spTree>
    <p:extLst>
      <p:ext uri="{BB962C8B-B14F-4D97-AF65-F5344CB8AC3E}">
        <p14:creationId xmlns:p14="http://schemas.microsoft.com/office/powerpoint/2010/main" val="296088534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el en bijschrift">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nl-NL"/>
              <a:t>Klik om de stijl te bewerken</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nl-NL"/>
              <a:t>Klik om de modelstijlen te bewerken</a:t>
            </a:r>
          </a:p>
        </p:txBody>
      </p:sp>
      <p:sp>
        <p:nvSpPr>
          <p:cNvPr id="4" name="Date Placeholder 3"/>
          <p:cNvSpPr>
            <a:spLocks noGrp="1"/>
          </p:cNvSpPr>
          <p:nvPr>
            <p:ph type="dt" sz="half" idx="10"/>
          </p:nvPr>
        </p:nvSpPr>
        <p:spPr/>
        <p:txBody>
          <a:bodyPr/>
          <a:lstStyle/>
          <a:p>
            <a:fld id="{46791987-F491-4E93-8DE4-EA4F3F1D819E}" type="datetimeFigureOut">
              <a:rPr lang="nl-NL" smtClean="0"/>
              <a:t>18-09-2023</a:t>
            </a:fld>
            <a:endParaRPr lang="nl-NL"/>
          </a:p>
        </p:txBody>
      </p:sp>
      <p:sp>
        <p:nvSpPr>
          <p:cNvPr id="5" name="Footer Placeholder 4"/>
          <p:cNvSpPr>
            <a:spLocks noGrp="1"/>
          </p:cNvSpPr>
          <p:nvPr>
            <p:ph type="ftr" sz="quarter" idx="11"/>
          </p:nvPr>
        </p:nvSpPr>
        <p:spPr/>
        <p:txBody>
          <a:bodyPr/>
          <a:lstStyle/>
          <a:p>
            <a:endParaRPr lang="nl-NL"/>
          </a:p>
        </p:txBody>
      </p:sp>
      <p:sp>
        <p:nvSpPr>
          <p:cNvPr id="6" name="Slide Number Placeholder 5"/>
          <p:cNvSpPr>
            <a:spLocks noGrp="1"/>
          </p:cNvSpPr>
          <p:nvPr>
            <p:ph type="sldNum" sz="quarter" idx="12"/>
          </p:nvPr>
        </p:nvSpPr>
        <p:spPr/>
        <p:txBody>
          <a:bodyPr/>
          <a:lstStyle/>
          <a:p>
            <a:fld id="{9BC40F6F-39CF-4483-88D2-B9F8B9D58B40}" type="slidenum">
              <a:rPr lang="nl-NL" smtClean="0"/>
              <a:t>‹Nº›</a:t>
            </a:fld>
            <a:endParaRPr lang="nl-NL"/>
          </a:p>
        </p:txBody>
      </p:sp>
    </p:spTree>
    <p:extLst>
      <p:ext uri="{BB962C8B-B14F-4D97-AF65-F5344CB8AC3E}">
        <p14:creationId xmlns:p14="http://schemas.microsoft.com/office/powerpoint/2010/main" val="136388944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Citeraat met bijschrift">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nl-NL"/>
              <a:t>Klik om de stijl te bewerken</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nl-NL"/>
              <a:t>Klik om de modelstijlen te bewerken</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nl-NL"/>
              <a:t>Klik om de modelstijlen te bewerken</a:t>
            </a:r>
          </a:p>
        </p:txBody>
      </p:sp>
      <p:sp>
        <p:nvSpPr>
          <p:cNvPr id="4" name="Date Placeholder 3"/>
          <p:cNvSpPr>
            <a:spLocks noGrp="1"/>
          </p:cNvSpPr>
          <p:nvPr>
            <p:ph type="dt" sz="half" idx="10"/>
          </p:nvPr>
        </p:nvSpPr>
        <p:spPr/>
        <p:txBody>
          <a:bodyPr/>
          <a:lstStyle/>
          <a:p>
            <a:fld id="{46791987-F491-4E93-8DE4-EA4F3F1D819E}" type="datetimeFigureOut">
              <a:rPr lang="nl-NL" smtClean="0"/>
              <a:t>18-09-2023</a:t>
            </a:fld>
            <a:endParaRPr lang="nl-NL"/>
          </a:p>
        </p:txBody>
      </p:sp>
      <p:sp>
        <p:nvSpPr>
          <p:cNvPr id="5" name="Footer Placeholder 4"/>
          <p:cNvSpPr>
            <a:spLocks noGrp="1"/>
          </p:cNvSpPr>
          <p:nvPr>
            <p:ph type="ftr" sz="quarter" idx="11"/>
          </p:nvPr>
        </p:nvSpPr>
        <p:spPr/>
        <p:txBody>
          <a:bodyPr/>
          <a:lstStyle/>
          <a:p>
            <a:endParaRPr lang="nl-NL"/>
          </a:p>
        </p:txBody>
      </p:sp>
      <p:sp>
        <p:nvSpPr>
          <p:cNvPr id="6" name="Slide Number Placeholder 5"/>
          <p:cNvSpPr>
            <a:spLocks noGrp="1"/>
          </p:cNvSpPr>
          <p:nvPr>
            <p:ph type="sldNum" sz="quarter" idx="12"/>
          </p:nvPr>
        </p:nvSpPr>
        <p:spPr/>
        <p:txBody>
          <a:bodyPr/>
          <a:lstStyle/>
          <a:p>
            <a:fld id="{9BC40F6F-39CF-4483-88D2-B9F8B9D58B40}" type="slidenum">
              <a:rPr lang="nl-NL" smtClean="0"/>
              <a:t>‹Nº›</a:t>
            </a:fld>
            <a:endParaRPr lang="nl-NL"/>
          </a:p>
        </p:txBody>
      </p:sp>
      <p:sp>
        <p:nvSpPr>
          <p:cNvPr id="20" name="TextBox 19"/>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2" name="TextBox 21"/>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latin typeface="Arial"/>
              </a:rPr>
              <a:t>”</a:t>
            </a:r>
            <a:endParaRPr lang="en-US" dirty="0">
              <a:solidFill>
                <a:schemeClr val="accent1">
                  <a:lumMod val="60000"/>
                  <a:lumOff val="40000"/>
                </a:schemeClr>
              </a:solidFill>
              <a:latin typeface="Arial"/>
            </a:endParaRPr>
          </a:p>
        </p:txBody>
      </p:sp>
    </p:spTree>
    <p:extLst>
      <p:ext uri="{BB962C8B-B14F-4D97-AF65-F5344CB8AC3E}">
        <p14:creationId xmlns:p14="http://schemas.microsoft.com/office/powerpoint/2010/main" val="419534462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amkaartje">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nl-NL"/>
              <a:t>Klik om de stijl te bewerken</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nl-NL"/>
              <a:t>Klik om de modelstijlen te bewerken</a:t>
            </a:r>
          </a:p>
        </p:txBody>
      </p:sp>
      <p:sp>
        <p:nvSpPr>
          <p:cNvPr id="4" name="Date Placeholder 3"/>
          <p:cNvSpPr>
            <a:spLocks noGrp="1"/>
          </p:cNvSpPr>
          <p:nvPr>
            <p:ph type="dt" sz="half" idx="10"/>
          </p:nvPr>
        </p:nvSpPr>
        <p:spPr/>
        <p:txBody>
          <a:bodyPr/>
          <a:lstStyle/>
          <a:p>
            <a:fld id="{46791987-F491-4E93-8DE4-EA4F3F1D819E}" type="datetimeFigureOut">
              <a:rPr lang="nl-NL" smtClean="0"/>
              <a:t>18-09-2023</a:t>
            </a:fld>
            <a:endParaRPr lang="nl-NL"/>
          </a:p>
        </p:txBody>
      </p:sp>
      <p:sp>
        <p:nvSpPr>
          <p:cNvPr id="5" name="Footer Placeholder 4"/>
          <p:cNvSpPr>
            <a:spLocks noGrp="1"/>
          </p:cNvSpPr>
          <p:nvPr>
            <p:ph type="ftr" sz="quarter" idx="11"/>
          </p:nvPr>
        </p:nvSpPr>
        <p:spPr/>
        <p:txBody>
          <a:bodyPr/>
          <a:lstStyle/>
          <a:p>
            <a:endParaRPr lang="nl-NL"/>
          </a:p>
        </p:txBody>
      </p:sp>
      <p:sp>
        <p:nvSpPr>
          <p:cNvPr id="6" name="Slide Number Placeholder 5"/>
          <p:cNvSpPr>
            <a:spLocks noGrp="1"/>
          </p:cNvSpPr>
          <p:nvPr>
            <p:ph type="sldNum" sz="quarter" idx="12"/>
          </p:nvPr>
        </p:nvSpPr>
        <p:spPr/>
        <p:txBody>
          <a:bodyPr/>
          <a:lstStyle/>
          <a:p>
            <a:fld id="{9BC40F6F-39CF-4483-88D2-B9F8B9D58B40}" type="slidenum">
              <a:rPr lang="nl-NL" smtClean="0"/>
              <a:t>‹Nº›</a:t>
            </a:fld>
            <a:endParaRPr lang="nl-NL"/>
          </a:p>
        </p:txBody>
      </p:sp>
    </p:spTree>
    <p:extLst>
      <p:ext uri="{BB962C8B-B14F-4D97-AF65-F5344CB8AC3E}">
        <p14:creationId xmlns:p14="http://schemas.microsoft.com/office/powerpoint/2010/main" val="137874673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Offerte naamkaartje">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nl-NL"/>
              <a:t>Klik om de stijl te bewerken</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nl-NL"/>
              <a:t>Klik om de modelstijlen te bewerken</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nl-NL"/>
              <a:t>Klik om de modelstijlen te bewerken</a:t>
            </a:r>
          </a:p>
        </p:txBody>
      </p:sp>
      <p:sp>
        <p:nvSpPr>
          <p:cNvPr id="4" name="Date Placeholder 3"/>
          <p:cNvSpPr>
            <a:spLocks noGrp="1"/>
          </p:cNvSpPr>
          <p:nvPr>
            <p:ph type="dt" sz="half" idx="10"/>
          </p:nvPr>
        </p:nvSpPr>
        <p:spPr/>
        <p:txBody>
          <a:bodyPr/>
          <a:lstStyle/>
          <a:p>
            <a:fld id="{46791987-F491-4E93-8DE4-EA4F3F1D819E}" type="datetimeFigureOut">
              <a:rPr lang="nl-NL" smtClean="0"/>
              <a:t>18-09-2023</a:t>
            </a:fld>
            <a:endParaRPr lang="nl-NL"/>
          </a:p>
        </p:txBody>
      </p:sp>
      <p:sp>
        <p:nvSpPr>
          <p:cNvPr id="5" name="Footer Placeholder 4"/>
          <p:cNvSpPr>
            <a:spLocks noGrp="1"/>
          </p:cNvSpPr>
          <p:nvPr>
            <p:ph type="ftr" sz="quarter" idx="11"/>
          </p:nvPr>
        </p:nvSpPr>
        <p:spPr/>
        <p:txBody>
          <a:bodyPr/>
          <a:lstStyle/>
          <a:p>
            <a:endParaRPr lang="nl-NL"/>
          </a:p>
        </p:txBody>
      </p:sp>
      <p:sp>
        <p:nvSpPr>
          <p:cNvPr id="6" name="Slide Number Placeholder 5"/>
          <p:cNvSpPr>
            <a:spLocks noGrp="1"/>
          </p:cNvSpPr>
          <p:nvPr>
            <p:ph type="sldNum" sz="quarter" idx="12"/>
          </p:nvPr>
        </p:nvSpPr>
        <p:spPr/>
        <p:txBody>
          <a:bodyPr/>
          <a:lstStyle/>
          <a:p>
            <a:fld id="{9BC40F6F-39CF-4483-88D2-B9F8B9D58B40}" type="slidenum">
              <a:rPr lang="nl-NL" smtClean="0"/>
              <a:t>‹Nº›</a:t>
            </a:fld>
            <a:endParaRPr lang="nl-NL"/>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147416187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Waar of onwaar">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nl-NL"/>
              <a:t>Klik om de stijl te bewerken</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nl-NL"/>
              <a:t>Klik om de modelstijlen te bewerken</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nl-NL"/>
              <a:t>Klik om de modelstijlen te bewerken</a:t>
            </a:r>
          </a:p>
        </p:txBody>
      </p:sp>
      <p:sp>
        <p:nvSpPr>
          <p:cNvPr id="4" name="Date Placeholder 3"/>
          <p:cNvSpPr>
            <a:spLocks noGrp="1"/>
          </p:cNvSpPr>
          <p:nvPr>
            <p:ph type="dt" sz="half" idx="10"/>
          </p:nvPr>
        </p:nvSpPr>
        <p:spPr/>
        <p:txBody>
          <a:bodyPr/>
          <a:lstStyle/>
          <a:p>
            <a:fld id="{46791987-F491-4E93-8DE4-EA4F3F1D819E}" type="datetimeFigureOut">
              <a:rPr lang="nl-NL" smtClean="0"/>
              <a:t>18-09-2023</a:t>
            </a:fld>
            <a:endParaRPr lang="nl-NL"/>
          </a:p>
        </p:txBody>
      </p:sp>
      <p:sp>
        <p:nvSpPr>
          <p:cNvPr id="5" name="Footer Placeholder 4"/>
          <p:cNvSpPr>
            <a:spLocks noGrp="1"/>
          </p:cNvSpPr>
          <p:nvPr>
            <p:ph type="ftr" sz="quarter" idx="11"/>
          </p:nvPr>
        </p:nvSpPr>
        <p:spPr/>
        <p:txBody>
          <a:bodyPr/>
          <a:lstStyle/>
          <a:p>
            <a:endParaRPr lang="nl-NL"/>
          </a:p>
        </p:txBody>
      </p:sp>
      <p:sp>
        <p:nvSpPr>
          <p:cNvPr id="6" name="Slide Number Placeholder 5"/>
          <p:cNvSpPr>
            <a:spLocks noGrp="1"/>
          </p:cNvSpPr>
          <p:nvPr>
            <p:ph type="sldNum" sz="quarter" idx="12"/>
          </p:nvPr>
        </p:nvSpPr>
        <p:spPr/>
        <p:txBody>
          <a:bodyPr/>
          <a:lstStyle/>
          <a:p>
            <a:fld id="{9BC40F6F-39CF-4483-88D2-B9F8B9D58B40}" type="slidenum">
              <a:rPr lang="nl-NL" smtClean="0"/>
              <a:t>‹Nº›</a:t>
            </a:fld>
            <a:endParaRPr lang="nl-NL"/>
          </a:p>
        </p:txBody>
      </p:sp>
    </p:spTree>
    <p:extLst>
      <p:ext uri="{BB962C8B-B14F-4D97-AF65-F5344CB8AC3E}">
        <p14:creationId xmlns:p14="http://schemas.microsoft.com/office/powerpoint/2010/main" val="234958248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a:t>Klik om de stijl te bewerken</a:t>
            </a:r>
            <a:endParaRPr lang="en-US" dirty="0"/>
          </a:p>
        </p:txBody>
      </p:sp>
      <p:sp>
        <p:nvSpPr>
          <p:cNvPr id="3" name="Vertical Text Placeholder 2"/>
          <p:cNvSpPr>
            <a:spLocks noGrp="1"/>
          </p:cNvSpPr>
          <p:nvPr>
            <p:ph type="body" orient="vert" idx="1"/>
          </p:nvPr>
        </p:nvSpPr>
        <p:spPr/>
        <p:txBody>
          <a:bodyPr vert="eaVert"/>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4" name="Date Placeholder 3"/>
          <p:cNvSpPr>
            <a:spLocks noGrp="1"/>
          </p:cNvSpPr>
          <p:nvPr>
            <p:ph type="dt" sz="half" idx="10"/>
          </p:nvPr>
        </p:nvSpPr>
        <p:spPr/>
        <p:txBody>
          <a:bodyPr/>
          <a:lstStyle/>
          <a:p>
            <a:fld id="{46791987-F491-4E93-8DE4-EA4F3F1D819E}" type="datetimeFigureOut">
              <a:rPr lang="nl-NL" smtClean="0"/>
              <a:t>18-09-2023</a:t>
            </a:fld>
            <a:endParaRPr lang="nl-NL"/>
          </a:p>
        </p:txBody>
      </p:sp>
      <p:sp>
        <p:nvSpPr>
          <p:cNvPr id="5" name="Footer Placeholder 4"/>
          <p:cNvSpPr>
            <a:spLocks noGrp="1"/>
          </p:cNvSpPr>
          <p:nvPr>
            <p:ph type="ftr" sz="quarter" idx="11"/>
          </p:nvPr>
        </p:nvSpPr>
        <p:spPr/>
        <p:txBody>
          <a:bodyPr/>
          <a:lstStyle/>
          <a:p>
            <a:endParaRPr lang="nl-NL"/>
          </a:p>
        </p:txBody>
      </p:sp>
      <p:sp>
        <p:nvSpPr>
          <p:cNvPr id="6" name="Slide Number Placeholder 5"/>
          <p:cNvSpPr>
            <a:spLocks noGrp="1"/>
          </p:cNvSpPr>
          <p:nvPr>
            <p:ph type="sldNum" sz="quarter" idx="12"/>
          </p:nvPr>
        </p:nvSpPr>
        <p:spPr/>
        <p:txBody>
          <a:bodyPr/>
          <a:lstStyle/>
          <a:p>
            <a:fld id="{9BC40F6F-39CF-4483-88D2-B9F8B9D58B40}" type="slidenum">
              <a:rPr lang="nl-NL" smtClean="0"/>
              <a:t>‹Nº›</a:t>
            </a:fld>
            <a:endParaRPr lang="nl-NL"/>
          </a:p>
        </p:txBody>
      </p:sp>
    </p:spTree>
    <p:extLst>
      <p:ext uri="{BB962C8B-B14F-4D97-AF65-F5344CB8AC3E}">
        <p14:creationId xmlns:p14="http://schemas.microsoft.com/office/powerpoint/2010/main" val="230050789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nl-NL"/>
              <a:t>Klik om de stijl te bewerken</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4" name="Date Placeholder 3"/>
          <p:cNvSpPr>
            <a:spLocks noGrp="1"/>
          </p:cNvSpPr>
          <p:nvPr>
            <p:ph type="dt" sz="half" idx="10"/>
          </p:nvPr>
        </p:nvSpPr>
        <p:spPr/>
        <p:txBody>
          <a:bodyPr/>
          <a:lstStyle/>
          <a:p>
            <a:fld id="{46791987-F491-4E93-8DE4-EA4F3F1D819E}" type="datetimeFigureOut">
              <a:rPr lang="nl-NL" smtClean="0"/>
              <a:t>18-09-2023</a:t>
            </a:fld>
            <a:endParaRPr lang="nl-NL"/>
          </a:p>
        </p:txBody>
      </p:sp>
      <p:sp>
        <p:nvSpPr>
          <p:cNvPr id="5" name="Footer Placeholder 4"/>
          <p:cNvSpPr>
            <a:spLocks noGrp="1"/>
          </p:cNvSpPr>
          <p:nvPr>
            <p:ph type="ftr" sz="quarter" idx="11"/>
          </p:nvPr>
        </p:nvSpPr>
        <p:spPr/>
        <p:txBody>
          <a:bodyPr/>
          <a:lstStyle/>
          <a:p>
            <a:endParaRPr lang="nl-NL"/>
          </a:p>
        </p:txBody>
      </p:sp>
      <p:sp>
        <p:nvSpPr>
          <p:cNvPr id="6" name="Slide Number Placeholder 5"/>
          <p:cNvSpPr>
            <a:spLocks noGrp="1"/>
          </p:cNvSpPr>
          <p:nvPr>
            <p:ph type="sldNum" sz="quarter" idx="12"/>
          </p:nvPr>
        </p:nvSpPr>
        <p:spPr/>
        <p:txBody>
          <a:bodyPr/>
          <a:lstStyle/>
          <a:p>
            <a:fld id="{9BC40F6F-39CF-4483-88D2-B9F8B9D58B40}" type="slidenum">
              <a:rPr lang="nl-NL" smtClean="0"/>
              <a:t>‹Nº›</a:t>
            </a:fld>
            <a:endParaRPr lang="nl-NL"/>
          </a:p>
        </p:txBody>
      </p:sp>
    </p:spTree>
    <p:extLst>
      <p:ext uri="{BB962C8B-B14F-4D97-AF65-F5344CB8AC3E}">
        <p14:creationId xmlns:p14="http://schemas.microsoft.com/office/powerpoint/2010/main" val="50479165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nl-NL"/>
              <a:t>Klik om de stijl te bewerken</a:t>
            </a:r>
            <a:endParaRPr lang="en-US" dirty="0"/>
          </a:p>
        </p:txBody>
      </p:sp>
      <p:sp>
        <p:nvSpPr>
          <p:cNvPr id="3" name="Content Placeholder 2"/>
          <p:cNvSpPr>
            <a:spLocks noGrp="1"/>
          </p:cNvSpPr>
          <p:nvPr>
            <p:ph idx="1"/>
          </p:nvPr>
        </p:nvSpPr>
        <p:spPr/>
        <p:txBody>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4" name="Date Placeholder 3"/>
          <p:cNvSpPr>
            <a:spLocks noGrp="1"/>
          </p:cNvSpPr>
          <p:nvPr>
            <p:ph type="dt" sz="half" idx="10"/>
          </p:nvPr>
        </p:nvSpPr>
        <p:spPr/>
        <p:txBody>
          <a:bodyPr/>
          <a:lstStyle/>
          <a:p>
            <a:fld id="{46791987-F491-4E93-8DE4-EA4F3F1D819E}" type="datetimeFigureOut">
              <a:rPr lang="nl-NL" smtClean="0"/>
              <a:t>18-09-2023</a:t>
            </a:fld>
            <a:endParaRPr lang="nl-NL"/>
          </a:p>
        </p:txBody>
      </p:sp>
      <p:sp>
        <p:nvSpPr>
          <p:cNvPr id="5" name="Footer Placeholder 4"/>
          <p:cNvSpPr>
            <a:spLocks noGrp="1"/>
          </p:cNvSpPr>
          <p:nvPr>
            <p:ph type="ftr" sz="quarter" idx="11"/>
          </p:nvPr>
        </p:nvSpPr>
        <p:spPr/>
        <p:txBody>
          <a:bodyPr/>
          <a:lstStyle/>
          <a:p>
            <a:endParaRPr lang="nl-NL"/>
          </a:p>
        </p:txBody>
      </p:sp>
      <p:sp>
        <p:nvSpPr>
          <p:cNvPr id="6" name="Slide Number Placeholder 5"/>
          <p:cNvSpPr>
            <a:spLocks noGrp="1"/>
          </p:cNvSpPr>
          <p:nvPr>
            <p:ph type="sldNum" sz="quarter" idx="12"/>
          </p:nvPr>
        </p:nvSpPr>
        <p:spPr/>
        <p:txBody>
          <a:bodyPr/>
          <a:lstStyle/>
          <a:p>
            <a:fld id="{9BC40F6F-39CF-4483-88D2-B9F8B9D58B40}" type="slidenum">
              <a:rPr lang="nl-NL" smtClean="0"/>
              <a:t>‹Nº›</a:t>
            </a:fld>
            <a:endParaRPr lang="nl-NL"/>
          </a:p>
        </p:txBody>
      </p:sp>
    </p:spTree>
    <p:extLst>
      <p:ext uri="{BB962C8B-B14F-4D97-AF65-F5344CB8AC3E}">
        <p14:creationId xmlns:p14="http://schemas.microsoft.com/office/powerpoint/2010/main" val="69695241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nl-NL"/>
              <a:t>Klik om de stijl te bewerken</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nl-NL"/>
              <a:t>Klik om de modelstijlen te bewerken</a:t>
            </a:r>
          </a:p>
        </p:txBody>
      </p:sp>
      <p:sp>
        <p:nvSpPr>
          <p:cNvPr id="4" name="Date Placeholder 3"/>
          <p:cNvSpPr>
            <a:spLocks noGrp="1"/>
          </p:cNvSpPr>
          <p:nvPr>
            <p:ph type="dt" sz="half" idx="10"/>
          </p:nvPr>
        </p:nvSpPr>
        <p:spPr/>
        <p:txBody>
          <a:bodyPr/>
          <a:lstStyle/>
          <a:p>
            <a:fld id="{46791987-F491-4E93-8DE4-EA4F3F1D819E}" type="datetimeFigureOut">
              <a:rPr lang="nl-NL" smtClean="0"/>
              <a:t>18-09-2023</a:t>
            </a:fld>
            <a:endParaRPr lang="nl-NL"/>
          </a:p>
        </p:txBody>
      </p:sp>
      <p:sp>
        <p:nvSpPr>
          <p:cNvPr id="5" name="Footer Placeholder 4"/>
          <p:cNvSpPr>
            <a:spLocks noGrp="1"/>
          </p:cNvSpPr>
          <p:nvPr>
            <p:ph type="ftr" sz="quarter" idx="11"/>
          </p:nvPr>
        </p:nvSpPr>
        <p:spPr/>
        <p:txBody>
          <a:bodyPr/>
          <a:lstStyle/>
          <a:p>
            <a:endParaRPr lang="nl-NL"/>
          </a:p>
        </p:txBody>
      </p:sp>
      <p:sp>
        <p:nvSpPr>
          <p:cNvPr id="6" name="Slide Number Placeholder 5"/>
          <p:cNvSpPr>
            <a:spLocks noGrp="1"/>
          </p:cNvSpPr>
          <p:nvPr>
            <p:ph type="sldNum" sz="quarter" idx="12"/>
          </p:nvPr>
        </p:nvSpPr>
        <p:spPr/>
        <p:txBody>
          <a:bodyPr/>
          <a:lstStyle/>
          <a:p>
            <a:fld id="{9BC40F6F-39CF-4483-88D2-B9F8B9D58B40}" type="slidenum">
              <a:rPr lang="nl-NL" smtClean="0"/>
              <a:t>‹Nº›</a:t>
            </a:fld>
            <a:endParaRPr lang="nl-NL"/>
          </a:p>
        </p:txBody>
      </p:sp>
    </p:spTree>
    <p:extLst>
      <p:ext uri="{BB962C8B-B14F-4D97-AF65-F5344CB8AC3E}">
        <p14:creationId xmlns:p14="http://schemas.microsoft.com/office/powerpoint/2010/main" val="130613748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a:t>Klik om de stijl te bewerken</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5" name="Date Placeholder 4"/>
          <p:cNvSpPr>
            <a:spLocks noGrp="1"/>
          </p:cNvSpPr>
          <p:nvPr>
            <p:ph type="dt" sz="half" idx="10"/>
          </p:nvPr>
        </p:nvSpPr>
        <p:spPr/>
        <p:txBody>
          <a:bodyPr/>
          <a:lstStyle/>
          <a:p>
            <a:fld id="{46791987-F491-4E93-8DE4-EA4F3F1D819E}" type="datetimeFigureOut">
              <a:rPr lang="nl-NL" smtClean="0"/>
              <a:t>18-09-2023</a:t>
            </a:fld>
            <a:endParaRPr lang="nl-NL"/>
          </a:p>
        </p:txBody>
      </p:sp>
      <p:sp>
        <p:nvSpPr>
          <p:cNvPr id="6" name="Footer Placeholder 5"/>
          <p:cNvSpPr>
            <a:spLocks noGrp="1"/>
          </p:cNvSpPr>
          <p:nvPr>
            <p:ph type="ftr" sz="quarter" idx="11"/>
          </p:nvPr>
        </p:nvSpPr>
        <p:spPr/>
        <p:txBody>
          <a:bodyPr/>
          <a:lstStyle/>
          <a:p>
            <a:endParaRPr lang="nl-NL"/>
          </a:p>
        </p:txBody>
      </p:sp>
      <p:sp>
        <p:nvSpPr>
          <p:cNvPr id="7" name="Slide Number Placeholder 6"/>
          <p:cNvSpPr>
            <a:spLocks noGrp="1"/>
          </p:cNvSpPr>
          <p:nvPr>
            <p:ph type="sldNum" sz="quarter" idx="12"/>
          </p:nvPr>
        </p:nvSpPr>
        <p:spPr/>
        <p:txBody>
          <a:bodyPr/>
          <a:lstStyle/>
          <a:p>
            <a:fld id="{9BC40F6F-39CF-4483-88D2-B9F8B9D58B40}" type="slidenum">
              <a:rPr lang="nl-NL" smtClean="0"/>
              <a:t>‹Nº›</a:t>
            </a:fld>
            <a:endParaRPr lang="nl-NL"/>
          </a:p>
        </p:txBody>
      </p:sp>
    </p:spTree>
    <p:extLst>
      <p:ext uri="{BB962C8B-B14F-4D97-AF65-F5344CB8AC3E}">
        <p14:creationId xmlns:p14="http://schemas.microsoft.com/office/powerpoint/2010/main" val="74801990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nl-NL"/>
              <a:t>Klik om de stijl te bewerken</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 om de modelstijlen te bewerken</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 om de modelstijlen te bewerken</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7" name="Date Placeholder 6"/>
          <p:cNvSpPr>
            <a:spLocks noGrp="1"/>
          </p:cNvSpPr>
          <p:nvPr>
            <p:ph type="dt" sz="half" idx="10"/>
          </p:nvPr>
        </p:nvSpPr>
        <p:spPr/>
        <p:txBody>
          <a:bodyPr/>
          <a:lstStyle/>
          <a:p>
            <a:fld id="{46791987-F491-4E93-8DE4-EA4F3F1D819E}" type="datetimeFigureOut">
              <a:rPr lang="nl-NL" smtClean="0"/>
              <a:t>18-09-2023</a:t>
            </a:fld>
            <a:endParaRPr lang="nl-NL"/>
          </a:p>
        </p:txBody>
      </p:sp>
      <p:sp>
        <p:nvSpPr>
          <p:cNvPr id="8" name="Footer Placeholder 7"/>
          <p:cNvSpPr>
            <a:spLocks noGrp="1"/>
          </p:cNvSpPr>
          <p:nvPr>
            <p:ph type="ftr" sz="quarter" idx="11"/>
          </p:nvPr>
        </p:nvSpPr>
        <p:spPr/>
        <p:txBody>
          <a:bodyPr/>
          <a:lstStyle/>
          <a:p>
            <a:endParaRPr lang="nl-NL"/>
          </a:p>
        </p:txBody>
      </p:sp>
      <p:sp>
        <p:nvSpPr>
          <p:cNvPr id="9" name="Slide Number Placeholder 8"/>
          <p:cNvSpPr>
            <a:spLocks noGrp="1"/>
          </p:cNvSpPr>
          <p:nvPr>
            <p:ph type="sldNum" sz="quarter" idx="12"/>
          </p:nvPr>
        </p:nvSpPr>
        <p:spPr/>
        <p:txBody>
          <a:bodyPr/>
          <a:lstStyle/>
          <a:p>
            <a:fld id="{9BC40F6F-39CF-4483-88D2-B9F8B9D58B40}" type="slidenum">
              <a:rPr lang="nl-NL" smtClean="0"/>
              <a:t>‹Nº›</a:t>
            </a:fld>
            <a:endParaRPr lang="nl-NL"/>
          </a:p>
        </p:txBody>
      </p:sp>
    </p:spTree>
    <p:extLst>
      <p:ext uri="{BB962C8B-B14F-4D97-AF65-F5344CB8AC3E}">
        <p14:creationId xmlns:p14="http://schemas.microsoft.com/office/powerpoint/2010/main" val="298444703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nl-NL"/>
              <a:t>Klik om de stijl te bewerken</a:t>
            </a:r>
            <a:endParaRPr lang="en-US" dirty="0"/>
          </a:p>
        </p:txBody>
      </p:sp>
      <p:sp>
        <p:nvSpPr>
          <p:cNvPr id="3" name="Date Placeholder 2"/>
          <p:cNvSpPr>
            <a:spLocks noGrp="1"/>
          </p:cNvSpPr>
          <p:nvPr>
            <p:ph type="dt" sz="half" idx="10"/>
          </p:nvPr>
        </p:nvSpPr>
        <p:spPr/>
        <p:txBody>
          <a:bodyPr/>
          <a:lstStyle/>
          <a:p>
            <a:fld id="{46791987-F491-4E93-8DE4-EA4F3F1D819E}" type="datetimeFigureOut">
              <a:rPr lang="nl-NL" smtClean="0"/>
              <a:t>18-09-2023</a:t>
            </a:fld>
            <a:endParaRPr lang="nl-NL"/>
          </a:p>
        </p:txBody>
      </p:sp>
      <p:sp>
        <p:nvSpPr>
          <p:cNvPr id="4" name="Footer Placeholder 3"/>
          <p:cNvSpPr>
            <a:spLocks noGrp="1"/>
          </p:cNvSpPr>
          <p:nvPr>
            <p:ph type="ftr" sz="quarter" idx="11"/>
          </p:nvPr>
        </p:nvSpPr>
        <p:spPr/>
        <p:txBody>
          <a:bodyPr/>
          <a:lstStyle/>
          <a:p>
            <a:endParaRPr lang="nl-NL"/>
          </a:p>
        </p:txBody>
      </p:sp>
      <p:sp>
        <p:nvSpPr>
          <p:cNvPr id="5" name="Slide Number Placeholder 4"/>
          <p:cNvSpPr>
            <a:spLocks noGrp="1"/>
          </p:cNvSpPr>
          <p:nvPr>
            <p:ph type="sldNum" sz="quarter" idx="12"/>
          </p:nvPr>
        </p:nvSpPr>
        <p:spPr/>
        <p:txBody>
          <a:bodyPr/>
          <a:lstStyle/>
          <a:p>
            <a:fld id="{9BC40F6F-39CF-4483-88D2-B9F8B9D58B40}" type="slidenum">
              <a:rPr lang="nl-NL" smtClean="0"/>
              <a:t>‹Nº›</a:t>
            </a:fld>
            <a:endParaRPr lang="nl-NL"/>
          </a:p>
        </p:txBody>
      </p:sp>
    </p:spTree>
    <p:extLst>
      <p:ext uri="{BB962C8B-B14F-4D97-AF65-F5344CB8AC3E}">
        <p14:creationId xmlns:p14="http://schemas.microsoft.com/office/powerpoint/2010/main" val="343475079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6791987-F491-4E93-8DE4-EA4F3F1D819E}" type="datetimeFigureOut">
              <a:rPr lang="nl-NL" smtClean="0"/>
              <a:t>18-09-2023</a:t>
            </a:fld>
            <a:endParaRPr lang="nl-NL"/>
          </a:p>
        </p:txBody>
      </p:sp>
      <p:sp>
        <p:nvSpPr>
          <p:cNvPr id="3" name="Footer Placeholder 2"/>
          <p:cNvSpPr>
            <a:spLocks noGrp="1"/>
          </p:cNvSpPr>
          <p:nvPr>
            <p:ph type="ftr" sz="quarter" idx="11"/>
          </p:nvPr>
        </p:nvSpPr>
        <p:spPr/>
        <p:txBody>
          <a:bodyPr/>
          <a:lstStyle/>
          <a:p>
            <a:endParaRPr lang="nl-NL"/>
          </a:p>
        </p:txBody>
      </p:sp>
      <p:sp>
        <p:nvSpPr>
          <p:cNvPr id="4" name="Slide Number Placeholder 3"/>
          <p:cNvSpPr>
            <a:spLocks noGrp="1"/>
          </p:cNvSpPr>
          <p:nvPr>
            <p:ph type="sldNum" sz="quarter" idx="12"/>
          </p:nvPr>
        </p:nvSpPr>
        <p:spPr/>
        <p:txBody>
          <a:bodyPr/>
          <a:lstStyle/>
          <a:p>
            <a:fld id="{9BC40F6F-39CF-4483-88D2-B9F8B9D58B40}" type="slidenum">
              <a:rPr lang="nl-NL" smtClean="0"/>
              <a:t>‹Nº›</a:t>
            </a:fld>
            <a:endParaRPr lang="nl-NL"/>
          </a:p>
        </p:txBody>
      </p:sp>
    </p:spTree>
    <p:extLst>
      <p:ext uri="{BB962C8B-B14F-4D97-AF65-F5344CB8AC3E}">
        <p14:creationId xmlns:p14="http://schemas.microsoft.com/office/powerpoint/2010/main" val="163318754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nl-NL"/>
              <a:t>Klik om de stijl te bewerken</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nl-NL"/>
              <a:t>Klik om de modelstijlen te bewerken</a:t>
            </a:r>
          </a:p>
        </p:txBody>
      </p:sp>
      <p:sp>
        <p:nvSpPr>
          <p:cNvPr id="5" name="Date Placeholder 4"/>
          <p:cNvSpPr>
            <a:spLocks noGrp="1"/>
          </p:cNvSpPr>
          <p:nvPr>
            <p:ph type="dt" sz="half" idx="10"/>
          </p:nvPr>
        </p:nvSpPr>
        <p:spPr/>
        <p:txBody>
          <a:bodyPr/>
          <a:lstStyle/>
          <a:p>
            <a:fld id="{46791987-F491-4E93-8DE4-EA4F3F1D819E}" type="datetimeFigureOut">
              <a:rPr lang="nl-NL" smtClean="0"/>
              <a:t>18-09-2023</a:t>
            </a:fld>
            <a:endParaRPr lang="nl-NL"/>
          </a:p>
        </p:txBody>
      </p:sp>
      <p:sp>
        <p:nvSpPr>
          <p:cNvPr id="6" name="Footer Placeholder 5"/>
          <p:cNvSpPr>
            <a:spLocks noGrp="1"/>
          </p:cNvSpPr>
          <p:nvPr>
            <p:ph type="ftr" sz="quarter" idx="11"/>
          </p:nvPr>
        </p:nvSpPr>
        <p:spPr/>
        <p:txBody>
          <a:bodyPr/>
          <a:lstStyle/>
          <a:p>
            <a:endParaRPr lang="nl-NL"/>
          </a:p>
        </p:txBody>
      </p:sp>
      <p:sp>
        <p:nvSpPr>
          <p:cNvPr id="7" name="Slide Number Placeholder 6"/>
          <p:cNvSpPr>
            <a:spLocks noGrp="1"/>
          </p:cNvSpPr>
          <p:nvPr>
            <p:ph type="sldNum" sz="quarter" idx="12"/>
          </p:nvPr>
        </p:nvSpPr>
        <p:spPr/>
        <p:txBody>
          <a:bodyPr/>
          <a:lstStyle/>
          <a:p>
            <a:fld id="{9BC40F6F-39CF-4483-88D2-B9F8B9D58B40}" type="slidenum">
              <a:rPr lang="nl-NL" smtClean="0"/>
              <a:t>‹Nº›</a:t>
            </a:fld>
            <a:endParaRPr lang="nl-NL"/>
          </a:p>
        </p:txBody>
      </p:sp>
    </p:spTree>
    <p:extLst>
      <p:ext uri="{BB962C8B-B14F-4D97-AF65-F5344CB8AC3E}">
        <p14:creationId xmlns:p14="http://schemas.microsoft.com/office/powerpoint/2010/main" val="157678395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nl-NL"/>
              <a:t>Klik om de stijl te bewerken</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nl-NL"/>
              <a:t>Klik op het pictogram als u een afbeelding wilt toevoegen</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a:t>Klik om de modelstijlen te bewerken</a:t>
            </a:r>
          </a:p>
        </p:txBody>
      </p:sp>
      <p:sp>
        <p:nvSpPr>
          <p:cNvPr id="5" name="Date Placeholder 4"/>
          <p:cNvSpPr>
            <a:spLocks noGrp="1"/>
          </p:cNvSpPr>
          <p:nvPr>
            <p:ph type="dt" sz="half" idx="10"/>
          </p:nvPr>
        </p:nvSpPr>
        <p:spPr/>
        <p:txBody>
          <a:bodyPr/>
          <a:lstStyle/>
          <a:p>
            <a:fld id="{46791987-F491-4E93-8DE4-EA4F3F1D819E}" type="datetimeFigureOut">
              <a:rPr lang="nl-NL" smtClean="0"/>
              <a:t>18-09-2023</a:t>
            </a:fld>
            <a:endParaRPr lang="nl-NL"/>
          </a:p>
        </p:txBody>
      </p:sp>
      <p:sp>
        <p:nvSpPr>
          <p:cNvPr id="6" name="Footer Placeholder 5"/>
          <p:cNvSpPr>
            <a:spLocks noGrp="1"/>
          </p:cNvSpPr>
          <p:nvPr>
            <p:ph type="ftr" sz="quarter" idx="11"/>
          </p:nvPr>
        </p:nvSpPr>
        <p:spPr/>
        <p:txBody>
          <a:bodyPr/>
          <a:lstStyle/>
          <a:p>
            <a:endParaRPr lang="nl-NL"/>
          </a:p>
        </p:txBody>
      </p:sp>
      <p:sp>
        <p:nvSpPr>
          <p:cNvPr id="7" name="Slide Number Placeholder 6"/>
          <p:cNvSpPr>
            <a:spLocks noGrp="1"/>
          </p:cNvSpPr>
          <p:nvPr>
            <p:ph type="sldNum" sz="quarter" idx="12"/>
          </p:nvPr>
        </p:nvSpPr>
        <p:spPr/>
        <p:txBody>
          <a:bodyPr/>
          <a:lstStyle/>
          <a:p>
            <a:fld id="{9BC40F6F-39CF-4483-88D2-B9F8B9D58B40}" type="slidenum">
              <a:rPr lang="nl-NL" smtClean="0"/>
              <a:t>‹Nº›</a:t>
            </a:fld>
            <a:endParaRPr lang="nl-NL"/>
          </a:p>
        </p:txBody>
      </p:sp>
    </p:spTree>
    <p:extLst>
      <p:ext uri="{BB962C8B-B14F-4D97-AF65-F5344CB8AC3E}">
        <p14:creationId xmlns:p14="http://schemas.microsoft.com/office/powerpoint/2010/main" val="343715663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jpe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7" name="Group 6"/>
          <p:cNvGrpSpPr/>
          <p:nvPr/>
        </p:nvGrpSpPr>
        <p:grpSpPr>
          <a:xfrm>
            <a:off x="0" y="0"/>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Isosceles Triangle 28"/>
            <p:cNvSpPr/>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nl-NL" dirty="0"/>
              <a:t>Haga clic para ver el sitio web</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nl-NL" dirty="0"/>
              <a:t>Haga clic para ver los modelos</a:t>
            </a:r>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46791987-F491-4E93-8DE4-EA4F3F1D819E}" type="datetimeFigureOut">
              <a:rPr lang="nl-NL" smtClean="0"/>
              <a:t>18-09-2023</a:t>
            </a:fld>
            <a:endParaRPr lang="nl-NL" dirty="0"/>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nl-NL" dirty="0"/>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9BC40F6F-39CF-4483-88D2-B9F8B9D58B40}" type="slidenum">
              <a:rPr lang="nl-NL" smtClean="0"/>
              <a:t>‹Nº›</a:t>
            </a:fld>
            <a:endParaRPr lang="nl-NL" dirty="0"/>
          </a:p>
        </p:txBody>
      </p:sp>
      <p:pic>
        <p:nvPicPr>
          <p:cNvPr id="8" name="Afbeelding 7"/>
          <p:cNvPicPr>
            <a:picLocks noChangeAspect="1"/>
          </p:cNvPicPr>
          <p:nvPr userDrawn="1"/>
        </p:nvPicPr>
        <p:blipFill>
          <a:blip r:embed="rId18" cstate="print">
            <a:extLst>
              <a:ext uri="{28A0092B-C50C-407E-A947-70E740481C1C}">
                <a14:useLocalDpi xmlns:a14="http://schemas.microsoft.com/office/drawing/2010/main" val="0"/>
              </a:ext>
            </a:extLst>
          </a:blip>
          <a:stretch>
            <a:fillRect/>
          </a:stretch>
        </p:blipFill>
        <p:spPr>
          <a:xfrm>
            <a:off x="533400" y="6086719"/>
            <a:ext cx="1852612" cy="771281"/>
          </a:xfrm>
          <a:prstGeom prst="rect">
            <a:avLst/>
          </a:prstGeom>
        </p:spPr>
      </p:pic>
      <p:pic>
        <p:nvPicPr>
          <p:cNvPr id="9" name="Afbeelding 8"/>
          <p:cNvPicPr>
            <a:picLocks noChangeAspect="1"/>
          </p:cNvPicPr>
          <p:nvPr userDrawn="1"/>
        </p:nvPicPr>
        <p:blipFill>
          <a:blip r:embed="rId19" cstate="print">
            <a:extLst>
              <a:ext uri="{28A0092B-C50C-407E-A947-70E740481C1C}">
                <a14:useLocalDpi xmlns:a14="http://schemas.microsoft.com/office/drawing/2010/main" val="0"/>
              </a:ext>
            </a:extLst>
          </a:blip>
          <a:stretch>
            <a:fillRect/>
          </a:stretch>
        </p:blipFill>
        <p:spPr>
          <a:xfrm>
            <a:off x="2453832" y="6141913"/>
            <a:ext cx="2257064" cy="644244"/>
          </a:xfrm>
          <a:prstGeom prst="rect">
            <a:avLst/>
          </a:prstGeom>
        </p:spPr>
      </p:pic>
    </p:spTree>
    <p:extLst>
      <p:ext uri="{BB962C8B-B14F-4D97-AF65-F5344CB8AC3E}">
        <p14:creationId xmlns:p14="http://schemas.microsoft.com/office/powerpoint/2010/main" val="251012038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Ls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g"/><Relationship Id="rId1" Type="http://schemas.openxmlformats.org/officeDocument/2006/relationships/slideLayout" Target="../slideLayouts/slideLayout1.xml"/><Relationship Id="rId4" Type="http://schemas.openxmlformats.org/officeDocument/2006/relationships/image" Target="../media/image5.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g"/><Relationship Id="rId1" Type="http://schemas.openxmlformats.org/officeDocument/2006/relationships/slideLayout" Target="../slideLayouts/slideLayout1.xml"/><Relationship Id="rId4" Type="http://schemas.openxmlformats.org/officeDocument/2006/relationships/image" Target="../media/image5.jpeg"/></Relationships>
</file>

<file path=ppt/slides/_rels/slide13.xml.rels><?xml version="1.0" encoding="UTF-8" standalone="yes"?>
<Relationships xmlns="http://schemas.openxmlformats.org/package/2006/relationships"><Relationship Id="rId2" Type="http://schemas.openxmlformats.org/officeDocument/2006/relationships/image" Target="../media/image6.gif"/><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slideLayout" Target="../slideLayouts/slideLayout2.xml"/><Relationship Id="rId1" Type="http://schemas.openxmlformats.org/officeDocument/2006/relationships/video" Target="https://www.youtube.com/embed/gA0PuW77RYs?feature=oembed" TargetMode="External"/></Relationships>
</file>

<file path=ppt/slides/_rels/slide17.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6.gif"/><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24000"/>
            <a:lum/>
          </a:blip>
          <a:srcRect/>
          <a:stretch>
            <a:fillRect t="-12000" b="-12000"/>
          </a:stretch>
        </a:blipFill>
        <a:effectLst/>
      </p:bgPr>
    </p:bg>
    <p:spTree>
      <p:nvGrpSpPr>
        <p:cNvPr id="1" name=""/>
        <p:cNvGrpSpPr/>
        <p:nvPr/>
      </p:nvGrpSpPr>
      <p:grpSpPr>
        <a:xfrm>
          <a:off x="0" y="0"/>
          <a:ext cx="0" cy="0"/>
          <a:chOff x="0" y="0"/>
          <a:chExt cx="0" cy="0"/>
        </a:xfrm>
      </p:grpSpPr>
      <p:sp>
        <p:nvSpPr>
          <p:cNvPr id="5" name="Rechthoek 4"/>
          <p:cNvSpPr/>
          <p:nvPr/>
        </p:nvSpPr>
        <p:spPr>
          <a:xfrm>
            <a:off x="-76200" y="5705475"/>
            <a:ext cx="4667250" cy="1219200"/>
          </a:xfrm>
          <a:prstGeom prst="rect">
            <a:avLst/>
          </a:prstGeom>
          <a:ln>
            <a:solidFill>
              <a:schemeClr val="bg1"/>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nl-NL"/>
          </a:p>
        </p:txBody>
      </p:sp>
      <p:sp>
        <p:nvSpPr>
          <p:cNvPr id="2" name="Titel 1"/>
          <p:cNvSpPr>
            <a:spLocks noGrp="1"/>
          </p:cNvSpPr>
          <p:nvPr>
            <p:ph type="ctrTitle"/>
          </p:nvPr>
        </p:nvSpPr>
        <p:spPr>
          <a:xfrm>
            <a:off x="1021292" y="542108"/>
            <a:ext cx="8057394" cy="3209009"/>
          </a:xfrm>
        </p:spPr>
        <p:txBody>
          <a:bodyPr/>
          <a:lstStyle/>
          <a:p>
            <a:pPr fontAlgn="base"/>
            <a:r>
              <a:rPr lang="en-US" sz="4000" b="1" dirty="0">
                <a:latin typeface="play"/>
              </a:rPr>
              <a:t>TEMA 7</a:t>
            </a:r>
            <a:endParaRPr lang="nl-NL" sz="3200" dirty="0"/>
          </a:p>
        </p:txBody>
      </p:sp>
      <p:sp>
        <p:nvSpPr>
          <p:cNvPr id="3" name="Ondertitel 2"/>
          <p:cNvSpPr>
            <a:spLocks noGrp="1"/>
          </p:cNvSpPr>
          <p:nvPr>
            <p:ph type="subTitle" idx="1"/>
          </p:nvPr>
        </p:nvSpPr>
        <p:spPr>
          <a:xfrm>
            <a:off x="1021292" y="3751117"/>
            <a:ext cx="8057394" cy="1761407"/>
          </a:xfrm>
          <a:ln>
            <a:solidFill>
              <a:schemeClr val="bg1"/>
            </a:solidFill>
          </a:ln>
        </p:spPr>
        <p:txBody>
          <a:bodyPr>
            <a:normAutofit/>
          </a:bodyPr>
          <a:lstStyle/>
          <a:p>
            <a:pPr algn="l" fontAlgn="base"/>
            <a:endParaRPr lang="en-US" b="0" dirty="0">
              <a:solidFill>
                <a:srgbClr val="000000"/>
              </a:solidFill>
              <a:effectLst/>
              <a:latin typeface="Play"/>
            </a:endParaRPr>
          </a:p>
          <a:p>
            <a:pPr algn="l" fontAlgn="base"/>
            <a:r>
              <a:rPr lang="en-US" sz="2400" b="0" dirty="0">
                <a:solidFill>
                  <a:srgbClr val="000000"/>
                </a:solidFill>
                <a:effectLst/>
                <a:latin typeface="Play"/>
              </a:rPr>
              <a:t>Los </a:t>
            </a:r>
            <a:r>
              <a:rPr lang="en-US" sz="2400" b="0" dirty="0" err="1">
                <a:solidFill>
                  <a:srgbClr val="000000"/>
                </a:solidFill>
                <a:effectLst/>
                <a:latin typeface="Play"/>
              </a:rPr>
              <a:t>residuos</a:t>
            </a:r>
            <a:r>
              <a:rPr lang="en-US" sz="2400" b="0" dirty="0">
                <a:solidFill>
                  <a:srgbClr val="000000"/>
                </a:solidFill>
                <a:effectLst/>
                <a:latin typeface="Play"/>
              </a:rPr>
              <a:t> de la peluquería</a:t>
            </a:r>
            <a:endParaRPr lang="nl-NL" dirty="0"/>
          </a:p>
        </p:txBody>
      </p:sp>
      <p:pic>
        <p:nvPicPr>
          <p:cNvPr id="4" name="Afbeelding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6675" y="5947928"/>
            <a:ext cx="2185987" cy="910072"/>
          </a:xfrm>
          <a:prstGeom prst="rect">
            <a:avLst/>
          </a:prstGeom>
        </p:spPr>
      </p:pic>
      <p:pic>
        <p:nvPicPr>
          <p:cNvPr id="6" name="Afbeelding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240756" y="6140850"/>
            <a:ext cx="2245519" cy="640950"/>
          </a:xfrm>
          <a:prstGeom prst="rect">
            <a:avLst/>
          </a:prstGeom>
        </p:spPr>
      </p:pic>
    </p:spTree>
    <p:extLst>
      <p:ext uri="{BB962C8B-B14F-4D97-AF65-F5344CB8AC3E}">
        <p14:creationId xmlns:p14="http://schemas.microsoft.com/office/powerpoint/2010/main" val="366177513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970B313-D9EB-4071-BEFA-1508AA4E47CD}"/>
              </a:ext>
            </a:extLst>
          </p:cNvPr>
          <p:cNvSpPr>
            <a:spLocks noGrp="1"/>
          </p:cNvSpPr>
          <p:nvPr>
            <p:ph type="title"/>
          </p:nvPr>
        </p:nvSpPr>
        <p:spPr>
          <a:xfrm>
            <a:off x="560439" y="442451"/>
            <a:ext cx="8596668" cy="1320800"/>
          </a:xfrm>
        </p:spPr>
        <p:txBody>
          <a:bodyPr/>
          <a:lstStyle/>
          <a:p>
            <a:r>
              <a:rPr lang="nl-NL" dirty="0"/>
              <a:t>Residuos mezclados</a:t>
            </a:r>
          </a:p>
        </p:txBody>
      </p:sp>
      <p:sp>
        <p:nvSpPr>
          <p:cNvPr id="3" name="Tijdelijke aanduiding voor inhoud 2">
            <a:extLst>
              <a:ext uri="{FF2B5EF4-FFF2-40B4-BE49-F238E27FC236}">
                <a16:creationId xmlns:a16="http://schemas.microsoft.com/office/drawing/2014/main" id="{33F6C3DD-42D8-41AC-BCF7-59DE91C89FD7}"/>
              </a:ext>
            </a:extLst>
          </p:cNvPr>
          <p:cNvSpPr>
            <a:spLocks noGrp="1"/>
          </p:cNvSpPr>
          <p:nvPr>
            <p:ph idx="1"/>
          </p:nvPr>
        </p:nvSpPr>
        <p:spPr>
          <a:xfrm>
            <a:off x="560439" y="1229032"/>
            <a:ext cx="8713563" cy="4945626"/>
          </a:xfrm>
        </p:spPr>
        <p:txBody>
          <a:bodyPr>
            <a:normAutofit/>
          </a:bodyPr>
          <a:lstStyle/>
          <a:p>
            <a:pPr>
              <a:lnSpc>
                <a:spcPct val="107000"/>
              </a:lnSpc>
              <a:spcAft>
                <a:spcPts val="800"/>
              </a:spcAft>
            </a:pPr>
            <a:r>
              <a:rPr lang="en-GB" sz="1800" dirty="0">
                <a:effectLst/>
                <a:latin typeface="Calibri" panose="020F0502020204030204" pitchFamily="34" charset="0"/>
                <a:ea typeface="Calibri" panose="020F0502020204030204" pitchFamily="34" charset="0"/>
                <a:cs typeface="Calibri" panose="020F0502020204030204" pitchFamily="34" charset="0"/>
              </a:rPr>
              <a:t>Algunos tipos de residuos no se pueden clasificar, por lo que van a parar a los residuos mezclados. </a:t>
            </a:r>
          </a:p>
          <a:p>
            <a:pPr>
              <a:lnSpc>
                <a:spcPct val="107000"/>
              </a:lnSpc>
              <a:spcAft>
                <a:spcPts val="800"/>
              </a:spcAft>
            </a:pPr>
            <a:r>
              <a:rPr lang="en-GB" sz="1800" dirty="0">
                <a:effectLst/>
                <a:latin typeface="Calibri" panose="020F0502020204030204" pitchFamily="34" charset="0"/>
                <a:ea typeface="Calibri" panose="020F0502020204030204" pitchFamily="34" charset="0"/>
                <a:cs typeface="Calibri" panose="020F0502020204030204" pitchFamily="34" charset="0"/>
              </a:rPr>
              <a:t>En la planta de reciclado a la que lleguen después, parte de estos residuos seguirán clasificándose -por ejemplo, el metal, el plástico y los artículos biodegradables seguirán reciclándose-, pero lo más probable es que el resto acabe en un vertedero. </a:t>
            </a:r>
          </a:p>
          <a:p>
            <a:pPr>
              <a:lnSpc>
                <a:spcPct val="107000"/>
              </a:lnSpc>
              <a:spcAft>
                <a:spcPts val="800"/>
              </a:spcAft>
            </a:pPr>
            <a:r>
              <a:rPr lang="en-GB" sz="1800" dirty="0">
                <a:effectLst/>
                <a:latin typeface="Calibri" panose="020F0502020204030204" pitchFamily="34" charset="0"/>
                <a:ea typeface="Calibri" panose="020F0502020204030204" pitchFamily="34" charset="0"/>
                <a:cs typeface="Calibri" panose="020F0502020204030204" pitchFamily="34" charset="0"/>
              </a:rPr>
              <a:t>Cuantos menos residuos mezclados acaben en un vertedero, mejor para el medio ambiente. Por eso es nuestra responsabilidad reducir al mínimo la cantidad de residuos que no pueden volver a convertirse en nueva materia prima.</a:t>
            </a:r>
            <a:endParaRPr lang="nl-NL"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1800" dirty="0">
                <a:effectLst/>
                <a:latin typeface="Calibri" panose="020F0502020204030204" pitchFamily="34" charset="0"/>
                <a:ea typeface="Calibri" panose="020F0502020204030204" pitchFamily="34" charset="0"/>
                <a:cs typeface="Calibri" panose="020F0502020204030204" pitchFamily="34" charset="0"/>
              </a:rPr>
              <a:t>Empresas como The Green Scissors (en los Países Bajos) o Green Salon collective (Irlanda y algunos otros países) pueden ayudar a los salones de peluquería a clasificar y recoger los distintos tipos de residuos que produce un salón. </a:t>
            </a:r>
          </a:p>
          <a:p>
            <a:pPr>
              <a:lnSpc>
                <a:spcPct val="107000"/>
              </a:lnSpc>
              <a:spcAft>
                <a:spcPts val="800"/>
              </a:spcAft>
            </a:pPr>
            <a:r>
              <a:rPr lang="en-GB" sz="1800" dirty="0">
                <a:effectLst/>
                <a:latin typeface="Calibri" panose="020F0502020204030204" pitchFamily="34" charset="0"/>
                <a:ea typeface="Calibri" panose="020F0502020204030204" pitchFamily="34" charset="0"/>
                <a:cs typeface="Calibri" panose="020F0502020204030204" pitchFamily="34" charset="0"/>
              </a:rPr>
              <a:t>Proporcionan los contenedores adecuados, organizan la recogida cuando los contenedores están llenos y llevan los residuos al lugar adecuado para ser reciclados. </a:t>
            </a:r>
            <a:endParaRPr lang="nl-NL" sz="18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75302252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970B313-D9EB-4071-BEFA-1508AA4E47CD}"/>
              </a:ext>
            </a:extLst>
          </p:cNvPr>
          <p:cNvSpPr>
            <a:spLocks noGrp="1"/>
          </p:cNvSpPr>
          <p:nvPr>
            <p:ph type="title"/>
          </p:nvPr>
        </p:nvSpPr>
        <p:spPr>
          <a:xfrm>
            <a:off x="560439" y="442451"/>
            <a:ext cx="8596668" cy="1320800"/>
          </a:xfrm>
        </p:spPr>
        <p:txBody>
          <a:bodyPr/>
          <a:lstStyle/>
          <a:p>
            <a:r>
              <a:rPr lang="nl-NL" dirty="0"/>
              <a:t>Evaluación</a:t>
            </a:r>
          </a:p>
        </p:txBody>
      </p:sp>
      <p:sp>
        <p:nvSpPr>
          <p:cNvPr id="3" name="Tijdelijke aanduiding voor inhoud 2">
            <a:extLst>
              <a:ext uri="{FF2B5EF4-FFF2-40B4-BE49-F238E27FC236}">
                <a16:creationId xmlns:a16="http://schemas.microsoft.com/office/drawing/2014/main" id="{33F6C3DD-42D8-41AC-BCF7-59DE91C89FD7}"/>
              </a:ext>
            </a:extLst>
          </p:cNvPr>
          <p:cNvSpPr>
            <a:spLocks noGrp="1"/>
          </p:cNvSpPr>
          <p:nvPr>
            <p:ph idx="1"/>
          </p:nvPr>
        </p:nvSpPr>
        <p:spPr>
          <a:xfrm>
            <a:off x="560439" y="1229032"/>
            <a:ext cx="8713563" cy="4945626"/>
          </a:xfrm>
        </p:spPr>
        <p:txBody>
          <a:bodyPr>
            <a:normAutofit/>
          </a:bodyPr>
          <a:lstStyle/>
          <a:p>
            <a:pPr>
              <a:lnSpc>
                <a:spcPct val="107000"/>
              </a:lnSpc>
              <a:spcAft>
                <a:spcPts val="800"/>
              </a:spcAft>
            </a:pPr>
            <a:r>
              <a:rPr lang="nl-NL" dirty="0" err="1">
                <a:latin typeface="Calibri" panose="020F0502020204030204" pitchFamily="34" charset="0"/>
                <a:ea typeface="Calibri" panose="020F0502020204030204" pitchFamily="34" charset="0"/>
                <a:cs typeface="Calibri" panose="020F0502020204030204" pitchFamily="34" charset="0"/>
              </a:rPr>
              <a:t>¿Alguna pregunta</a:t>
            </a:r>
            <a:r>
              <a:rPr lang="nl-NL" dirty="0">
                <a:latin typeface="Calibri" panose="020F0502020204030204" pitchFamily="34" charset="0"/>
                <a:ea typeface="Calibri" panose="020F0502020204030204" pitchFamily="34" charset="0"/>
                <a:cs typeface="Calibri" panose="020F0502020204030204" pitchFamily="34" charset="0"/>
              </a:rPr>
              <a:t>?</a:t>
            </a:r>
          </a:p>
          <a:p>
            <a:pPr>
              <a:lnSpc>
                <a:spcPct val="107000"/>
              </a:lnSpc>
              <a:spcAft>
                <a:spcPts val="800"/>
              </a:spcAft>
            </a:pPr>
            <a:r>
              <a:rPr lang="nl-NL" sz="1800" dirty="0" err="1">
                <a:effectLst/>
                <a:latin typeface="Calibri" panose="020F0502020204030204" pitchFamily="34" charset="0"/>
                <a:ea typeface="Calibri" panose="020F0502020204030204" pitchFamily="34" charset="0"/>
                <a:cs typeface="Calibri" panose="020F0502020204030204" pitchFamily="34" charset="0"/>
              </a:rPr>
              <a:t>¿Qué </a:t>
            </a:r>
            <a:r>
              <a:rPr lang="nl-NL" dirty="0">
                <a:latin typeface="Calibri" panose="020F0502020204030204" pitchFamily="34" charset="0"/>
                <a:ea typeface="Calibri" panose="020F0502020204030204" pitchFamily="34" charset="0"/>
                <a:cs typeface="Calibri" panose="020F0502020204030204" pitchFamily="34" charset="0"/>
              </a:rPr>
              <a:t>hemos </a:t>
            </a:r>
            <a:r>
              <a:rPr lang="nl-NL" dirty="0" err="1">
                <a:latin typeface="Calibri" panose="020F0502020204030204" pitchFamily="34" charset="0"/>
                <a:ea typeface="Calibri" panose="020F0502020204030204" pitchFamily="34" charset="0"/>
                <a:cs typeface="Calibri" panose="020F0502020204030204" pitchFamily="34" charset="0"/>
              </a:rPr>
              <a:t>aprendido hasta ahora</a:t>
            </a:r>
            <a:r>
              <a:rPr lang="nl-NL" dirty="0">
                <a:latin typeface="Calibri" panose="020F0502020204030204" pitchFamily="34" charset="0"/>
                <a:ea typeface="Calibri" panose="020F0502020204030204" pitchFamily="34" charset="0"/>
                <a:cs typeface="Calibri" panose="020F0502020204030204" pitchFamily="34" charset="0"/>
              </a:rPr>
              <a:t>?</a:t>
            </a:r>
          </a:p>
          <a:p>
            <a:pPr>
              <a:lnSpc>
                <a:spcPct val="107000"/>
              </a:lnSpc>
              <a:spcAft>
                <a:spcPts val="800"/>
              </a:spcAft>
            </a:pPr>
            <a:r>
              <a:rPr lang="nl-NL" dirty="0">
                <a:latin typeface="Calibri" panose="020F0502020204030204" pitchFamily="34" charset="0"/>
                <a:ea typeface="Calibri" panose="020F0502020204030204" pitchFamily="34" charset="0"/>
                <a:cs typeface="Calibri" panose="020F0502020204030204" pitchFamily="34" charset="0"/>
              </a:rPr>
              <a:t>El </a:t>
            </a:r>
            <a:r>
              <a:rPr lang="nl-NL" dirty="0" err="1">
                <a:latin typeface="Calibri" panose="020F0502020204030204" pitchFamily="34" charset="0"/>
                <a:ea typeface="Calibri" panose="020F0502020204030204" pitchFamily="34" charset="0"/>
                <a:cs typeface="Calibri" panose="020F0502020204030204" pitchFamily="34" charset="0"/>
              </a:rPr>
              <a:t>siguiente</a:t>
            </a:r>
            <a:r>
              <a:rPr lang="nl-NL" dirty="0">
                <a:latin typeface="Calibri" panose="020F0502020204030204" pitchFamily="34" charset="0"/>
                <a:ea typeface="Calibri" panose="020F0502020204030204" pitchFamily="34" charset="0"/>
                <a:cs typeface="Calibri" panose="020F0502020204030204" pitchFamily="34" charset="0"/>
              </a:rPr>
              <a:t> </a:t>
            </a:r>
            <a:r>
              <a:rPr lang="nl-NL" dirty="0" err="1">
                <a:latin typeface="Calibri" panose="020F0502020204030204" pitchFamily="34" charset="0"/>
                <a:ea typeface="Calibri" panose="020F0502020204030204" pitchFamily="34" charset="0"/>
                <a:cs typeface="Calibri" panose="020F0502020204030204" pitchFamily="34" charset="0"/>
              </a:rPr>
              <a:t>tema</a:t>
            </a:r>
            <a:r>
              <a:rPr lang="nl-NL" dirty="0">
                <a:latin typeface="Calibri" panose="020F0502020204030204" pitchFamily="34" charset="0"/>
                <a:ea typeface="Calibri" panose="020F0502020204030204" pitchFamily="34" charset="0"/>
                <a:cs typeface="Calibri" panose="020F0502020204030204" pitchFamily="34" charset="0"/>
              </a:rPr>
              <a:t> es: "</a:t>
            </a:r>
            <a:r>
              <a:rPr lang="en-US" dirty="0">
                <a:latin typeface="Calibri" panose="020F0502020204030204" pitchFamily="34" charset="0"/>
                <a:ea typeface="Calibri" panose="020F0502020204030204" pitchFamily="34" charset="0"/>
                <a:cs typeface="Calibri" panose="020F0502020204030204" pitchFamily="34" charset="0"/>
              </a:rPr>
              <a:t>Los </a:t>
            </a:r>
            <a:r>
              <a:rPr lang="en-US" dirty="0" err="1">
                <a:latin typeface="Calibri" panose="020F0502020204030204" pitchFamily="34" charset="0"/>
                <a:ea typeface="Calibri" panose="020F0502020204030204" pitchFamily="34" charset="0"/>
                <a:cs typeface="Calibri" panose="020F0502020204030204" pitchFamily="34" charset="0"/>
              </a:rPr>
              <a:t>residuos</a:t>
            </a:r>
            <a:r>
              <a:rPr lang="en-US" dirty="0">
                <a:latin typeface="Calibri" panose="020F0502020204030204" pitchFamily="34" charset="0"/>
                <a:ea typeface="Calibri" panose="020F0502020204030204" pitchFamily="34" charset="0"/>
                <a:cs typeface="Calibri" panose="020F0502020204030204" pitchFamily="34" charset="0"/>
              </a:rPr>
              <a:t> de </a:t>
            </a:r>
            <a:r>
              <a:rPr lang="en-US" dirty="0" err="1">
                <a:latin typeface="Calibri" panose="020F0502020204030204" pitchFamily="34" charset="0"/>
                <a:ea typeface="Calibri" panose="020F0502020204030204" pitchFamily="34" charset="0"/>
                <a:cs typeface="Calibri" panose="020F0502020204030204" pitchFamily="34" charset="0"/>
              </a:rPr>
              <a:t>peluquería</a:t>
            </a:r>
            <a:r>
              <a:rPr lang="en-US" dirty="0">
                <a:latin typeface="Calibri" panose="020F0502020204030204" pitchFamily="34" charset="0"/>
                <a:ea typeface="Calibri" panose="020F0502020204030204" pitchFamily="34" charset="0"/>
                <a:cs typeface="Calibri" panose="020F0502020204030204" pitchFamily="34" charset="0"/>
              </a:rPr>
              <a:t> </a:t>
            </a:r>
            <a:r>
              <a:rPr lang="en-US" dirty="0" err="1">
                <a:latin typeface="Calibri" panose="020F0502020204030204" pitchFamily="34" charset="0"/>
                <a:ea typeface="Calibri" panose="020F0502020204030204" pitchFamily="34" charset="0"/>
                <a:cs typeface="Calibri" panose="020F0502020204030204" pitchFamily="34" charset="0"/>
              </a:rPr>
              <a:t>como</a:t>
            </a:r>
            <a:r>
              <a:rPr lang="en-US" dirty="0">
                <a:latin typeface="Calibri" panose="020F0502020204030204" pitchFamily="34" charset="0"/>
                <a:ea typeface="Calibri" panose="020F0502020204030204" pitchFamily="34" charset="0"/>
                <a:cs typeface="Calibri" panose="020F0502020204030204" pitchFamily="34" charset="0"/>
              </a:rPr>
              <a:t> </a:t>
            </a:r>
            <a:r>
              <a:rPr lang="en-US" dirty="0" err="1">
                <a:latin typeface="Calibri" panose="020F0502020204030204" pitchFamily="34" charset="0"/>
                <a:ea typeface="Calibri" panose="020F0502020204030204" pitchFamily="34" charset="0"/>
                <a:cs typeface="Calibri" panose="020F0502020204030204" pitchFamily="34" charset="0"/>
              </a:rPr>
              <a:t>recurso</a:t>
            </a:r>
            <a:r>
              <a:rPr lang="nl-NL" dirty="0">
                <a:latin typeface="Calibri" panose="020F0502020204030204" pitchFamily="34" charset="0"/>
                <a:ea typeface="Calibri" panose="020F0502020204030204" pitchFamily="34" charset="0"/>
                <a:cs typeface="Calibri" panose="020F0502020204030204" pitchFamily="34" charset="0"/>
              </a:rPr>
              <a:t>"</a:t>
            </a:r>
            <a:endParaRPr lang="nl-NL" sz="18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66852184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24000"/>
            <a:lum/>
          </a:blip>
          <a:srcRect/>
          <a:stretch>
            <a:fillRect t="-12000" b="-12000"/>
          </a:stretch>
        </a:blipFill>
        <a:effectLst/>
      </p:bgPr>
    </p:bg>
    <p:spTree>
      <p:nvGrpSpPr>
        <p:cNvPr id="1" name=""/>
        <p:cNvGrpSpPr/>
        <p:nvPr/>
      </p:nvGrpSpPr>
      <p:grpSpPr>
        <a:xfrm>
          <a:off x="0" y="0"/>
          <a:ext cx="0" cy="0"/>
          <a:chOff x="0" y="0"/>
          <a:chExt cx="0" cy="0"/>
        </a:xfrm>
      </p:grpSpPr>
      <p:sp>
        <p:nvSpPr>
          <p:cNvPr id="5" name="Rechthoek 4"/>
          <p:cNvSpPr/>
          <p:nvPr/>
        </p:nvSpPr>
        <p:spPr>
          <a:xfrm>
            <a:off x="-76200" y="5705475"/>
            <a:ext cx="4667250" cy="1219200"/>
          </a:xfrm>
          <a:prstGeom prst="rect">
            <a:avLst/>
          </a:prstGeom>
          <a:ln>
            <a:solidFill>
              <a:schemeClr val="bg1"/>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nl-NL"/>
          </a:p>
        </p:txBody>
      </p:sp>
      <p:sp>
        <p:nvSpPr>
          <p:cNvPr id="2" name="Titel 1"/>
          <p:cNvSpPr>
            <a:spLocks noGrp="1"/>
          </p:cNvSpPr>
          <p:nvPr>
            <p:ph type="ctrTitle"/>
          </p:nvPr>
        </p:nvSpPr>
        <p:spPr>
          <a:xfrm>
            <a:off x="1021292" y="542108"/>
            <a:ext cx="8057394" cy="3209009"/>
          </a:xfrm>
        </p:spPr>
        <p:txBody>
          <a:bodyPr/>
          <a:lstStyle/>
          <a:p>
            <a:pPr fontAlgn="base"/>
            <a:r>
              <a:rPr lang="en-US" sz="4000" b="1" dirty="0">
                <a:latin typeface="play"/>
              </a:rPr>
              <a:t>TEMA 8</a:t>
            </a:r>
            <a:endParaRPr lang="nl-NL" sz="3200" dirty="0"/>
          </a:p>
        </p:txBody>
      </p:sp>
      <p:sp>
        <p:nvSpPr>
          <p:cNvPr id="3" name="Ondertitel 2"/>
          <p:cNvSpPr>
            <a:spLocks noGrp="1"/>
          </p:cNvSpPr>
          <p:nvPr>
            <p:ph type="subTitle" idx="1"/>
          </p:nvPr>
        </p:nvSpPr>
        <p:spPr>
          <a:xfrm>
            <a:off x="1021292" y="3751117"/>
            <a:ext cx="8057394" cy="1761407"/>
          </a:xfrm>
          <a:ln>
            <a:solidFill>
              <a:schemeClr val="bg1"/>
            </a:solidFill>
          </a:ln>
        </p:spPr>
        <p:txBody>
          <a:bodyPr>
            <a:normAutofit/>
          </a:bodyPr>
          <a:lstStyle/>
          <a:p>
            <a:pPr algn="l" fontAlgn="base"/>
            <a:endParaRPr lang="en-US" b="0" dirty="0">
              <a:solidFill>
                <a:srgbClr val="000000"/>
              </a:solidFill>
              <a:effectLst/>
              <a:latin typeface="Play"/>
            </a:endParaRPr>
          </a:p>
          <a:p>
            <a:pPr algn="l" fontAlgn="base"/>
            <a:r>
              <a:rPr lang="en-US" sz="2400" b="0" dirty="0">
                <a:solidFill>
                  <a:srgbClr val="000000"/>
                </a:solidFill>
                <a:effectLst/>
                <a:latin typeface="Play"/>
              </a:rPr>
              <a:t>Los residuos de peluquería como recurso</a:t>
            </a:r>
          </a:p>
        </p:txBody>
      </p:sp>
      <p:pic>
        <p:nvPicPr>
          <p:cNvPr id="4" name="Afbeelding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6675" y="5947928"/>
            <a:ext cx="2185987" cy="910072"/>
          </a:xfrm>
          <a:prstGeom prst="rect">
            <a:avLst/>
          </a:prstGeom>
        </p:spPr>
      </p:pic>
      <p:pic>
        <p:nvPicPr>
          <p:cNvPr id="6" name="Afbeelding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240756" y="6140850"/>
            <a:ext cx="2245519" cy="640950"/>
          </a:xfrm>
          <a:prstGeom prst="rect">
            <a:avLst/>
          </a:prstGeom>
        </p:spPr>
      </p:pic>
    </p:spTree>
    <p:extLst>
      <p:ext uri="{BB962C8B-B14F-4D97-AF65-F5344CB8AC3E}">
        <p14:creationId xmlns:p14="http://schemas.microsoft.com/office/powerpoint/2010/main" val="33598012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970B313-D9EB-4071-BEFA-1508AA4E47CD}"/>
              </a:ext>
            </a:extLst>
          </p:cNvPr>
          <p:cNvSpPr>
            <a:spLocks noGrp="1"/>
          </p:cNvSpPr>
          <p:nvPr>
            <p:ph type="title"/>
          </p:nvPr>
        </p:nvSpPr>
        <p:spPr>
          <a:xfrm>
            <a:off x="1600199" y="4571999"/>
            <a:ext cx="7673801" cy="1087656"/>
          </a:xfrm>
        </p:spPr>
        <p:txBody>
          <a:bodyPr vert="horz" lIns="91440" tIns="45720" rIns="91440" bIns="45720" rtlCol="0" anchor="b">
            <a:normAutofit/>
          </a:bodyPr>
          <a:lstStyle/>
          <a:p>
            <a:r>
              <a:rPr lang="en-US" sz="4800" kern="1200">
                <a:solidFill>
                  <a:schemeClr val="accent1"/>
                </a:solidFill>
                <a:latin typeface="+mj-lt"/>
                <a:ea typeface="+mj-ea"/>
                <a:cs typeface="+mj-cs"/>
              </a:rPr>
              <a:t>Inscripción de estudiantes</a:t>
            </a:r>
          </a:p>
        </p:txBody>
      </p:sp>
      <p:pic>
        <p:nvPicPr>
          <p:cNvPr id="1026" name="Picture 2" descr="Welcome Nature GIF - Welcome Nature - Discover &amp; Share GIFs">
            <a:extLst>
              <a:ext uri="{FF2B5EF4-FFF2-40B4-BE49-F238E27FC236}">
                <a16:creationId xmlns:a16="http://schemas.microsoft.com/office/drawing/2014/main" id="{FC6F31C1-7E33-4483-9CD3-E9648AF6AADD}"/>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1600201" y="609600"/>
            <a:ext cx="7403648" cy="364235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9082417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a:xfrm>
            <a:off x="882472" y="824256"/>
            <a:ext cx="7935972" cy="540327"/>
          </a:xfrm>
        </p:spPr>
        <p:txBody>
          <a:bodyPr/>
          <a:lstStyle/>
          <a:p>
            <a:r>
              <a:rPr lang="nl-NL" sz="3600" dirty="0" err="1"/>
              <a:t>Objetivos</a:t>
            </a:r>
            <a:r>
              <a:rPr lang="nl-NL" sz="3600" dirty="0"/>
              <a:t> del </a:t>
            </a:r>
            <a:r>
              <a:rPr lang="nl-NL" sz="3600" dirty="0" err="1"/>
              <a:t>tema</a:t>
            </a:r>
            <a:endParaRPr lang="nl-NL" sz="3600" dirty="0"/>
          </a:p>
        </p:txBody>
      </p:sp>
      <p:sp>
        <p:nvSpPr>
          <p:cNvPr id="3" name="Ondertitel 2"/>
          <p:cNvSpPr>
            <a:spLocks noGrp="1"/>
          </p:cNvSpPr>
          <p:nvPr>
            <p:ph type="subTitle" idx="1"/>
          </p:nvPr>
        </p:nvSpPr>
        <p:spPr>
          <a:xfrm>
            <a:off x="986280" y="1546049"/>
            <a:ext cx="8495071" cy="5096742"/>
          </a:xfrm>
        </p:spPr>
        <p:txBody>
          <a:bodyPr>
            <a:normAutofit/>
          </a:bodyPr>
          <a:lstStyle/>
          <a:p>
            <a:pPr marL="342900" lvl="0" indent="-342900" algn="l">
              <a:lnSpc>
                <a:spcPct val="107000"/>
              </a:lnSpc>
              <a:buFont typeface="Symbol" panose="05050102010706020507" pitchFamily="18" charset="2"/>
              <a:buChar char=""/>
            </a:pPr>
            <a:r>
              <a:rPr lang="en-GB" sz="1800" dirty="0" err="1">
                <a:effectLst/>
                <a:latin typeface="Calibri" panose="020F0502020204030204" pitchFamily="34" charset="0"/>
                <a:ea typeface="Calibri" panose="020F0502020204030204" pitchFamily="34" charset="0"/>
                <a:cs typeface="Calibri" panose="020F0502020204030204" pitchFamily="34" charset="0"/>
              </a:rPr>
              <a:t>Buscar</a:t>
            </a:r>
            <a:r>
              <a:rPr lang="en-GB" sz="1800" dirty="0">
                <a:effectLst/>
                <a:latin typeface="Calibri" panose="020F0502020204030204" pitchFamily="34" charset="0"/>
                <a:ea typeface="Calibri" panose="020F0502020204030204" pitchFamily="34" charset="0"/>
                <a:cs typeface="Calibri" panose="020F0502020204030204" pitchFamily="34" charset="0"/>
              </a:rPr>
              <a:t> alternativas de productos más respetuosos con el medio ambiente para un peluquero</a:t>
            </a:r>
            <a:endParaRPr lang="nl-NL"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l">
              <a:lnSpc>
                <a:spcPct val="107000"/>
              </a:lnSpc>
              <a:spcAft>
                <a:spcPts val="800"/>
              </a:spcAft>
              <a:buFont typeface="Symbol" panose="05050102010706020507" pitchFamily="18" charset="2"/>
              <a:buChar char=""/>
            </a:pPr>
            <a:r>
              <a:rPr lang="en-GB" sz="1800" dirty="0">
                <a:effectLst/>
                <a:latin typeface="Calibri" panose="020F0502020204030204" pitchFamily="34" charset="0"/>
                <a:ea typeface="Calibri" panose="020F0502020204030204" pitchFamily="34" charset="0"/>
                <a:cs typeface="Calibri" panose="020F0502020204030204" pitchFamily="34" charset="0"/>
              </a:rPr>
              <a:t>Conocer las formas (inesperadas) de utilizar los residuos de peluquería como recurso</a:t>
            </a:r>
            <a:endParaRPr lang="nl-NL" sz="1800" dirty="0">
              <a:effectLst/>
              <a:latin typeface="Calibri" panose="020F0502020204030204" pitchFamily="34" charset="0"/>
              <a:ea typeface="Calibri" panose="020F0502020204030204" pitchFamily="34" charset="0"/>
              <a:cs typeface="Times New Roman" panose="02020603050405020304" pitchFamily="18" charset="0"/>
            </a:endParaRPr>
          </a:p>
          <a:p>
            <a:pPr algn="l">
              <a:spcBef>
                <a:spcPts val="0"/>
              </a:spcBef>
              <a:spcAft>
                <a:spcPts val="600"/>
              </a:spcAft>
            </a:pPr>
            <a:endParaRPr lang="en-US" b="0" dirty="0">
              <a:solidFill>
                <a:schemeClr val="bg1">
                  <a:lumMod val="50000"/>
                </a:schemeClr>
              </a:solidFill>
              <a:effectLst/>
              <a:latin typeface="Trebuchet MS" panose="020B0603020202020204" pitchFamily="34" charset="0"/>
            </a:endParaRPr>
          </a:p>
        </p:txBody>
      </p:sp>
      <p:pic>
        <p:nvPicPr>
          <p:cNvPr id="4" name="Afbeelding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6675" y="5947928"/>
            <a:ext cx="2185987" cy="910072"/>
          </a:xfrm>
          <a:prstGeom prst="rect">
            <a:avLst/>
          </a:prstGeom>
        </p:spPr>
      </p:pic>
      <p:pic>
        <p:nvPicPr>
          <p:cNvPr id="6" name="Afbeelding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240756" y="6140850"/>
            <a:ext cx="2245519" cy="640950"/>
          </a:xfrm>
          <a:prstGeom prst="rect">
            <a:avLst/>
          </a:prstGeom>
        </p:spPr>
      </p:pic>
    </p:spTree>
    <p:extLst>
      <p:ext uri="{BB962C8B-B14F-4D97-AF65-F5344CB8AC3E}">
        <p14:creationId xmlns:p14="http://schemas.microsoft.com/office/powerpoint/2010/main" val="156157504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a:xfrm>
            <a:off x="882472" y="824256"/>
            <a:ext cx="8483470" cy="540327"/>
          </a:xfrm>
        </p:spPr>
        <p:txBody>
          <a:bodyPr/>
          <a:lstStyle/>
          <a:p>
            <a:r>
              <a:rPr lang="nl-NL" sz="2400" dirty="0">
                <a:effectLst/>
                <a:latin typeface="Calibri" panose="020F0502020204030204" pitchFamily="34" charset="0"/>
                <a:ea typeface="Calibri" panose="020F0502020204030204" pitchFamily="34" charset="0"/>
              </a:rPr>
              <a:t>Información </a:t>
            </a:r>
            <a:r>
              <a:rPr lang="nl-NL" sz="2400" dirty="0" err="1">
                <a:effectLst/>
                <a:latin typeface="Calibri" panose="020F0502020204030204" pitchFamily="34" charset="0"/>
                <a:ea typeface="Calibri" panose="020F0502020204030204" pitchFamily="34" charset="0"/>
              </a:rPr>
              <a:t>sobre </a:t>
            </a:r>
            <a:r>
              <a:rPr lang="nl-NL" sz="2400" dirty="0">
                <a:effectLst/>
                <a:latin typeface="Calibri" panose="020F0502020204030204" pitchFamily="34" charset="0"/>
                <a:ea typeface="Calibri" panose="020F0502020204030204" pitchFamily="34" charset="0"/>
              </a:rPr>
              <a:t>productos </a:t>
            </a:r>
            <a:r>
              <a:rPr lang="nl-NL" sz="2400" dirty="0" err="1">
                <a:effectLst/>
                <a:latin typeface="Calibri" panose="020F0502020204030204" pitchFamily="34" charset="0"/>
                <a:ea typeface="Calibri" panose="020F0502020204030204" pitchFamily="34" charset="0"/>
              </a:rPr>
              <a:t>alternativos más respetuosos con el medio ambiente</a:t>
            </a:r>
            <a:endParaRPr lang="nl-NL" sz="4400" dirty="0"/>
          </a:p>
        </p:txBody>
      </p:sp>
      <p:sp>
        <p:nvSpPr>
          <p:cNvPr id="3" name="Ondertitel 2"/>
          <p:cNvSpPr>
            <a:spLocks noGrp="1"/>
          </p:cNvSpPr>
          <p:nvPr>
            <p:ph type="subTitle" idx="1"/>
          </p:nvPr>
        </p:nvSpPr>
        <p:spPr>
          <a:xfrm>
            <a:off x="986280" y="1546049"/>
            <a:ext cx="8672625" cy="5096742"/>
          </a:xfrm>
        </p:spPr>
        <p:txBody>
          <a:bodyPr>
            <a:normAutofit/>
          </a:bodyPr>
          <a:lstStyle/>
          <a:p>
            <a:pPr marL="285750" indent="-285750" algn="l">
              <a:lnSpc>
                <a:spcPct val="107000"/>
              </a:lnSpc>
              <a:spcAft>
                <a:spcPts val="800"/>
              </a:spcAft>
              <a:buFont typeface="Arial" panose="020B0604020202020204" pitchFamily="34" charset="0"/>
              <a:buChar char="•"/>
            </a:pPr>
            <a:r>
              <a:rPr lang="en-GB" sz="1800" dirty="0">
                <a:effectLst/>
                <a:latin typeface="Calibri" panose="020F0502020204030204" pitchFamily="34" charset="0"/>
                <a:ea typeface="Calibri" panose="020F0502020204030204" pitchFamily="34" charset="0"/>
                <a:cs typeface="Calibri" panose="020F0502020204030204" pitchFamily="34" charset="0"/>
              </a:rPr>
              <a:t>Como hemos visto hasta ahora, un peluquero puede utilizar una amplia gama de productos contaminantes o poco respetuosos con el medio ambiente, desde champú, tintes y permanentes con productos químicos agresivos hasta plásticos (guantes) y láminas. La mayoría de estos productos contaminantes acaban en el alcantarillado o en los residuos mezclados, lo que supone un perjuicio para el medio ambiente.</a:t>
            </a:r>
            <a:endParaRPr lang="nl-NL" sz="1800" dirty="0">
              <a:effectLst/>
              <a:latin typeface="Calibri" panose="020F0502020204030204" pitchFamily="34" charset="0"/>
              <a:ea typeface="Calibri" panose="020F0502020204030204" pitchFamily="34" charset="0"/>
              <a:cs typeface="Times New Roman" panose="02020603050405020304" pitchFamily="18" charset="0"/>
            </a:endParaRPr>
          </a:p>
          <a:p>
            <a:pPr marL="285750" indent="-285750" algn="l">
              <a:lnSpc>
                <a:spcPct val="107000"/>
              </a:lnSpc>
              <a:spcAft>
                <a:spcPts val="800"/>
              </a:spcAft>
              <a:buFont typeface="Arial" panose="020B0604020202020204" pitchFamily="34" charset="0"/>
              <a:buChar char="•"/>
            </a:pPr>
            <a:r>
              <a:rPr lang="en-GB" sz="1800" dirty="0">
                <a:effectLst/>
                <a:latin typeface="Calibri" panose="020F0502020204030204" pitchFamily="34" charset="0"/>
                <a:ea typeface="Calibri" panose="020F0502020204030204" pitchFamily="34" charset="0"/>
                <a:cs typeface="Calibri" panose="020F0502020204030204" pitchFamily="34" charset="0"/>
              </a:rPr>
              <a:t>Sin embargo, algunas mentes ecológicas ya han pensado antes en estas consecuencias y han ideado algunas alternativas de productos </a:t>
            </a:r>
            <a:r>
              <a:rPr lang="en-GB" sz="1800" dirty="0" err="1">
                <a:effectLst/>
                <a:latin typeface="Calibri" panose="020F0502020204030204" pitchFamily="34" charset="0"/>
                <a:ea typeface="Calibri" panose="020F0502020204030204" pitchFamily="34" charset="0"/>
                <a:cs typeface="Calibri" panose="020F0502020204030204" pitchFamily="34" charset="0"/>
              </a:rPr>
              <a:t>más </a:t>
            </a:r>
            <a:r>
              <a:rPr lang="en-GB" sz="1800" dirty="0">
                <a:effectLst/>
                <a:latin typeface="Calibri" panose="020F0502020204030204" pitchFamily="34" charset="0"/>
                <a:ea typeface="Calibri" panose="020F0502020204030204" pitchFamily="34" charset="0"/>
                <a:cs typeface="Calibri" panose="020F0502020204030204" pitchFamily="34" charset="0"/>
              </a:rPr>
              <a:t>respetuosos con el medio ambiente. Puede comprar y utilizar versiones más ecológicas de champú y acondicionador sin SLS / </a:t>
            </a:r>
            <a:endParaRPr lang="nl-NL" sz="1800" dirty="0">
              <a:effectLst/>
              <a:latin typeface="Calibri" panose="020F0502020204030204" pitchFamily="34" charset="0"/>
              <a:ea typeface="Calibri" panose="020F0502020204030204" pitchFamily="34" charset="0"/>
              <a:cs typeface="Times New Roman" panose="02020603050405020304" pitchFamily="18" charset="0"/>
            </a:endParaRPr>
          </a:p>
          <a:p>
            <a:pPr marL="457200" indent="-457200" algn="l">
              <a:buFont typeface="Arial" panose="020B0604020202020204" pitchFamily="34" charset="0"/>
              <a:buChar char="•"/>
            </a:pPr>
            <a:endParaRPr lang="nl-NL" sz="2800" dirty="0"/>
          </a:p>
          <a:p>
            <a:pPr marL="457200" indent="-457200" algn="l">
              <a:buFont typeface="Arial" panose="020B0604020202020204" pitchFamily="34" charset="0"/>
              <a:buChar char="•"/>
            </a:pPr>
            <a:endParaRPr lang="en-GB" sz="2800" b="1" dirty="0">
              <a:latin typeface="Calibri" panose="020F0502020204030204" pitchFamily="34" charset="0"/>
              <a:ea typeface="Times New Roman" panose="02020603050405020304" pitchFamily="18" charset="0"/>
              <a:cs typeface="Calibri" panose="020F0502020204030204" pitchFamily="34" charset="0"/>
            </a:endParaRPr>
          </a:p>
          <a:p>
            <a:pPr marL="457200" indent="-457200" algn="l">
              <a:buFont typeface="Arial" panose="020B0604020202020204" pitchFamily="34" charset="0"/>
              <a:buChar char="•"/>
            </a:pPr>
            <a:endParaRPr lang="en-GB" sz="2800" dirty="0">
              <a:effectLst/>
              <a:latin typeface="Calibri" panose="020F0502020204030204" pitchFamily="34" charset="0"/>
              <a:ea typeface="Times New Roman" panose="02020603050405020304" pitchFamily="18" charset="0"/>
              <a:cs typeface="Calibri" panose="020F0502020204030204" pitchFamily="34" charset="0"/>
            </a:endParaRPr>
          </a:p>
          <a:p>
            <a:pPr marL="342900" indent="-342900" algn="l">
              <a:buFont typeface="Arial" panose="020B0604020202020204" pitchFamily="34" charset="0"/>
              <a:buChar char="•"/>
            </a:pPr>
            <a:endParaRPr lang="nl-NL" sz="1800" dirty="0">
              <a:effectLst/>
              <a:latin typeface="Calibri" panose="020F0502020204030204" pitchFamily="34" charset="0"/>
              <a:ea typeface="Calibri" panose="020F0502020204030204" pitchFamily="34" charset="0"/>
              <a:cs typeface="Times New Roman" panose="02020603050405020304" pitchFamily="18" charset="0"/>
            </a:endParaRPr>
          </a:p>
          <a:p>
            <a:pPr marL="285750" indent="-285750" algn="l">
              <a:spcBef>
                <a:spcPts val="0"/>
              </a:spcBef>
              <a:spcAft>
                <a:spcPts val="600"/>
              </a:spcAft>
              <a:buFont typeface="Arial" panose="020B0604020202020204" pitchFamily="34" charset="0"/>
              <a:buChar char="•"/>
            </a:pPr>
            <a:endParaRPr lang="en-US" b="0" dirty="0">
              <a:solidFill>
                <a:schemeClr val="bg1">
                  <a:lumMod val="50000"/>
                </a:schemeClr>
              </a:solidFill>
              <a:effectLst/>
              <a:latin typeface="Trebuchet MS" panose="020B0603020202020204" pitchFamily="34" charset="0"/>
            </a:endParaRPr>
          </a:p>
        </p:txBody>
      </p:sp>
      <p:pic>
        <p:nvPicPr>
          <p:cNvPr id="4" name="Afbeelding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6675" y="5947928"/>
            <a:ext cx="2185987" cy="910072"/>
          </a:xfrm>
          <a:prstGeom prst="rect">
            <a:avLst/>
          </a:prstGeom>
        </p:spPr>
      </p:pic>
      <p:pic>
        <p:nvPicPr>
          <p:cNvPr id="6" name="Afbeelding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240756" y="6140850"/>
            <a:ext cx="2245519" cy="640950"/>
          </a:xfrm>
          <a:prstGeom prst="rect">
            <a:avLst/>
          </a:prstGeom>
        </p:spPr>
      </p:pic>
    </p:spTree>
    <p:extLst>
      <p:ext uri="{BB962C8B-B14F-4D97-AF65-F5344CB8AC3E}">
        <p14:creationId xmlns:p14="http://schemas.microsoft.com/office/powerpoint/2010/main" val="370526533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970B313-D9EB-4071-BEFA-1508AA4E47CD}"/>
              </a:ext>
            </a:extLst>
          </p:cNvPr>
          <p:cNvSpPr>
            <a:spLocks noGrp="1"/>
          </p:cNvSpPr>
          <p:nvPr>
            <p:ph type="title"/>
          </p:nvPr>
        </p:nvSpPr>
        <p:spPr>
          <a:xfrm>
            <a:off x="560439" y="442451"/>
            <a:ext cx="8596668" cy="1320800"/>
          </a:xfrm>
        </p:spPr>
        <p:txBody>
          <a:bodyPr/>
          <a:lstStyle/>
          <a:p>
            <a:r>
              <a:rPr lang="nl-NL" dirty="0"/>
              <a:t>Experimento: papel </a:t>
            </a:r>
            <a:r>
              <a:rPr lang="nl-NL" dirty="0" err="1"/>
              <a:t>de aluminio</a:t>
            </a:r>
            <a:endParaRPr lang="nl-NL" dirty="0"/>
          </a:p>
        </p:txBody>
      </p:sp>
      <p:sp>
        <p:nvSpPr>
          <p:cNvPr id="3" name="Tijdelijke aanduiding voor inhoud 2">
            <a:extLst>
              <a:ext uri="{FF2B5EF4-FFF2-40B4-BE49-F238E27FC236}">
                <a16:creationId xmlns:a16="http://schemas.microsoft.com/office/drawing/2014/main" id="{33F6C3DD-42D8-41AC-BCF7-59DE91C89FD7}"/>
              </a:ext>
            </a:extLst>
          </p:cNvPr>
          <p:cNvSpPr>
            <a:spLocks noGrp="1"/>
          </p:cNvSpPr>
          <p:nvPr>
            <p:ph idx="1"/>
          </p:nvPr>
        </p:nvSpPr>
        <p:spPr>
          <a:xfrm>
            <a:off x="560439" y="1229032"/>
            <a:ext cx="8713563" cy="4945626"/>
          </a:xfrm>
        </p:spPr>
        <p:txBody>
          <a:bodyPr>
            <a:normAutofit/>
          </a:bodyPr>
          <a:lstStyle/>
          <a:p>
            <a:pPr marL="0" indent="0">
              <a:buNone/>
            </a:pPr>
            <a:endParaRPr lang="nl-NL" dirty="0"/>
          </a:p>
          <a:p>
            <a:pPr marL="0" indent="0">
              <a:buNone/>
            </a:pPr>
            <a:endParaRPr lang="nl-NL" dirty="0"/>
          </a:p>
          <a:p>
            <a:pPr marL="0" indent="0">
              <a:buNone/>
            </a:pPr>
            <a:endParaRPr lang="nl-NL" dirty="0"/>
          </a:p>
        </p:txBody>
      </p:sp>
      <p:pic>
        <p:nvPicPr>
          <p:cNvPr id="4" name="Onlinemedia 3" title="How to use Paper Not Foil">
            <a:hlinkClick r:id="" action="ppaction://media"/>
            <a:extLst>
              <a:ext uri="{FF2B5EF4-FFF2-40B4-BE49-F238E27FC236}">
                <a16:creationId xmlns:a16="http://schemas.microsoft.com/office/drawing/2014/main" id="{01F13C4E-F264-47E7-9D88-1BE8E052F30F}"/>
              </a:ext>
            </a:extLst>
          </p:cNvPr>
          <p:cNvPicPr>
            <a:picLocks noRot="1" noChangeAspect="1"/>
          </p:cNvPicPr>
          <p:nvPr>
            <a:videoFile r:link="rId1"/>
          </p:nvPr>
        </p:nvPicPr>
        <p:blipFill>
          <a:blip r:embed="rId3"/>
          <a:stretch>
            <a:fillRect/>
          </a:stretch>
        </p:blipFill>
        <p:spPr>
          <a:xfrm>
            <a:off x="1722268" y="1585404"/>
            <a:ext cx="6982980" cy="3945384"/>
          </a:xfrm>
          <a:prstGeom prst="rect">
            <a:avLst/>
          </a:prstGeom>
        </p:spPr>
      </p:pic>
    </p:spTree>
    <p:extLst>
      <p:ext uri="{BB962C8B-B14F-4D97-AF65-F5344CB8AC3E}">
        <p14:creationId xmlns:p14="http://schemas.microsoft.com/office/powerpoint/2010/main" val="1458065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4"/>
                </p:tgtEl>
              </p:cMediaNode>
            </p:video>
            <p:seq concurrent="1" nextAc="seek">
              <p:cTn id="8" restart="whenNotActive" fill="hold" evtFilter="cancelBubble" nodeType="interactiveSeq">
                <p:stCondLst>
                  <p:cond evt="onClick" delay="0">
                    <p:tgtEl>
                      <p:spTgt spid="4"/>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4"/>
                                        </p:tgtEl>
                                      </p:cBhvr>
                                    </p:cmd>
                                  </p:childTnLst>
                                </p:cTn>
                              </p:par>
                            </p:childTnLst>
                          </p:cTn>
                        </p:par>
                      </p:childTnLst>
                    </p:cTn>
                  </p:par>
                </p:childTnLst>
              </p:cTn>
              <p:nextCondLst>
                <p:cond evt="onClick" delay="0">
                  <p:tgtEl>
                    <p:spTgt spid="4"/>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a:xfrm>
            <a:off x="882472" y="824256"/>
            <a:ext cx="8483470" cy="540327"/>
          </a:xfrm>
        </p:spPr>
        <p:txBody>
          <a:bodyPr/>
          <a:lstStyle/>
          <a:p>
            <a:pPr algn="l"/>
            <a:r>
              <a:rPr lang="nl-NL" sz="3200" dirty="0" err="1">
                <a:effectLst/>
                <a:latin typeface="Calibri" panose="020F0502020204030204" pitchFamily="34" charset="0"/>
                <a:ea typeface="Calibri" panose="020F0502020204030204" pitchFamily="34" charset="0"/>
              </a:rPr>
              <a:t>Actividad de </a:t>
            </a:r>
            <a:r>
              <a:rPr lang="nl-NL" sz="3200" dirty="0">
                <a:effectLst/>
                <a:latin typeface="Calibri" panose="020F0502020204030204" pitchFamily="34" charset="0"/>
                <a:ea typeface="Calibri" panose="020F0502020204030204" pitchFamily="34" charset="0"/>
              </a:rPr>
              <a:t>los estudiantes</a:t>
            </a:r>
            <a:endParaRPr lang="nl-NL" dirty="0"/>
          </a:p>
        </p:txBody>
      </p:sp>
      <p:sp>
        <p:nvSpPr>
          <p:cNvPr id="3" name="Ondertitel 2"/>
          <p:cNvSpPr>
            <a:spLocks noGrp="1"/>
          </p:cNvSpPr>
          <p:nvPr>
            <p:ph type="subTitle" idx="1"/>
          </p:nvPr>
        </p:nvSpPr>
        <p:spPr>
          <a:xfrm>
            <a:off x="986280" y="1546049"/>
            <a:ext cx="8672625" cy="5096742"/>
          </a:xfrm>
        </p:spPr>
        <p:txBody>
          <a:bodyPr>
            <a:normAutofit/>
          </a:bodyPr>
          <a:lstStyle/>
          <a:p>
            <a:pPr marL="285750" indent="-285750" algn="l">
              <a:lnSpc>
                <a:spcPct val="107000"/>
              </a:lnSpc>
              <a:spcAft>
                <a:spcPts val="800"/>
              </a:spcAft>
              <a:buFont typeface="Arial" panose="020B0604020202020204" pitchFamily="34" charset="0"/>
              <a:buChar char="•"/>
            </a:pPr>
            <a:r>
              <a:rPr lang="nl-NL" sz="1800" dirty="0">
                <a:effectLst/>
                <a:latin typeface="Calibri" panose="020F0502020204030204" pitchFamily="34" charset="0"/>
                <a:ea typeface="Calibri" panose="020F0502020204030204" pitchFamily="34" charset="0"/>
                <a:cs typeface="Calibri" panose="020F0502020204030204" pitchFamily="34" charset="0"/>
              </a:rPr>
              <a:t>Hacer parejas</a:t>
            </a:r>
          </a:p>
          <a:p>
            <a:pPr marL="285750" indent="-285750" algn="l">
              <a:lnSpc>
                <a:spcPct val="107000"/>
              </a:lnSpc>
              <a:spcAft>
                <a:spcPts val="800"/>
              </a:spcAft>
              <a:buFont typeface="Arial" panose="020B0604020202020204" pitchFamily="34" charset="0"/>
              <a:buChar char="•"/>
            </a:pPr>
            <a:r>
              <a:rPr lang="nl-NL" dirty="0" err="1">
                <a:latin typeface="Calibri" panose="020F0502020204030204" pitchFamily="34" charset="0"/>
                <a:ea typeface="Calibri" panose="020F0502020204030204" pitchFamily="34" charset="0"/>
                <a:cs typeface="Calibri" panose="020F0502020204030204" pitchFamily="34" charset="0"/>
              </a:rPr>
              <a:t>Tomad</a:t>
            </a:r>
            <a:r>
              <a:rPr lang="nl-NL" dirty="0">
                <a:latin typeface="Calibri" panose="020F0502020204030204" pitchFamily="34" charset="0"/>
                <a:ea typeface="Calibri" panose="020F0502020204030204" pitchFamily="34" charset="0"/>
                <a:cs typeface="Calibri" panose="020F0502020204030204" pitchFamily="34" charset="0"/>
              </a:rPr>
              <a:t> 1 </a:t>
            </a:r>
            <a:r>
              <a:rPr lang="nl-NL" dirty="0" err="1">
                <a:latin typeface="Calibri" panose="020F0502020204030204" pitchFamily="34" charset="0"/>
                <a:ea typeface="Calibri" panose="020F0502020204030204" pitchFamily="34" charset="0"/>
                <a:cs typeface="Calibri" panose="020F0502020204030204" pitchFamily="34" charset="0"/>
              </a:rPr>
              <a:t>cabeza</a:t>
            </a:r>
            <a:r>
              <a:rPr lang="nl-NL" dirty="0">
                <a:latin typeface="Calibri" panose="020F0502020204030204" pitchFamily="34" charset="0"/>
                <a:ea typeface="Calibri" panose="020F0502020204030204" pitchFamily="34" charset="0"/>
                <a:cs typeface="Calibri" panose="020F0502020204030204" pitchFamily="34" charset="0"/>
              </a:rPr>
              <a:t> de </a:t>
            </a:r>
            <a:r>
              <a:rPr lang="nl-NL" dirty="0" err="1">
                <a:latin typeface="Calibri" panose="020F0502020204030204" pitchFamily="34" charset="0"/>
                <a:ea typeface="Calibri" panose="020F0502020204030204" pitchFamily="34" charset="0"/>
                <a:cs typeface="Calibri" panose="020F0502020204030204" pitchFamily="34" charset="0"/>
              </a:rPr>
              <a:t>muñeca</a:t>
            </a:r>
            <a:endParaRPr lang="nl-NL" dirty="0">
              <a:latin typeface="Calibri" panose="020F0502020204030204" pitchFamily="34" charset="0"/>
              <a:ea typeface="Calibri" panose="020F0502020204030204" pitchFamily="34" charset="0"/>
              <a:cs typeface="Calibri" panose="020F0502020204030204" pitchFamily="34" charset="0"/>
            </a:endParaRPr>
          </a:p>
          <a:p>
            <a:pPr marL="285750" indent="-285750" algn="l">
              <a:lnSpc>
                <a:spcPct val="107000"/>
              </a:lnSpc>
              <a:spcAft>
                <a:spcPts val="800"/>
              </a:spcAft>
              <a:buFont typeface="Arial" panose="020B0604020202020204" pitchFamily="34" charset="0"/>
              <a:buChar char="•"/>
            </a:pPr>
            <a:r>
              <a:rPr lang="nl-NL" dirty="0" err="1">
                <a:latin typeface="Calibri" panose="020F0502020204030204" pitchFamily="34" charset="0"/>
                <a:ea typeface="Calibri" panose="020F0502020204030204" pitchFamily="34" charset="0"/>
                <a:cs typeface="Calibri" panose="020F0502020204030204" pitchFamily="34" charset="0"/>
              </a:rPr>
              <a:t>Utiliza</a:t>
            </a:r>
            <a:r>
              <a:rPr lang="nl-NL" sz="1800" dirty="0">
                <a:effectLst/>
                <a:latin typeface="Calibri" panose="020F0502020204030204" pitchFamily="34" charset="0"/>
                <a:ea typeface="Calibri" panose="020F0502020204030204" pitchFamily="34" charset="0"/>
                <a:cs typeface="Calibri" panose="020F0502020204030204" pitchFamily="34" charset="0"/>
              </a:rPr>
              <a:t> 1 bol de </a:t>
            </a:r>
            <a:r>
              <a:rPr lang="nl-NL" dirty="0">
                <a:latin typeface="Calibri" panose="020F0502020204030204" pitchFamily="34" charset="0"/>
                <a:ea typeface="Calibri" panose="020F0502020204030204" pitchFamily="34" charset="0"/>
                <a:cs typeface="Calibri" panose="020F0502020204030204" pitchFamily="34" charset="0"/>
              </a:rPr>
              <a:t>crema para </a:t>
            </a:r>
            <a:r>
              <a:rPr lang="nl-NL" dirty="0" err="1">
                <a:latin typeface="Calibri" panose="020F0502020204030204" pitchFamily="34" charset="0"/>
                <a:ea typeface="Calibri" panose="020F0502020204030204" pitchFamily="34" charset="0"/>
                <a:cs typeface="Calibri" panose="020F0502020204030204" pitchFamily="34" charset="0"/>
              </a:rPr>
              <a:t>practicar</a:t>
            </a:r>
            <a:r>
              <a:rPr lang="nl-NL" dirty="0">
                <a:latin typeface="Calibri" panose="020F0502020204030204" pitchFamily="34" charset="0"/>
                <a:ea typeface="Calibri" panose="020F0502020204030204" pitchFamily="34" charset="0"/>
                <a:cs typeface="Calibri" panose="020F0502020204030204" pitchFamily="34" charset="0"/>
              </a:rPr>
              <a:t> + un pincel</a:t>
            </a:r>
            <a:endParaRPr lang="nl-NL" sz="1800" dirty="0">
              <a:effectLst/>
              <a:latin typeface="Calibri" panose="020F0502020204030204" pitchFamily="34" charset="0"/>
              <a:ea typeface="Calibri" panose="020F0502020204030204" pitchFamily="34" charset="0"/>
              <a:cs typeface="Calibri" panose="020F0502020204030204" pitchFamily="34" charset="0"/>
            </a:endParaRPr>
          </a:p>
          <a:p>
            <a:pPr marL="285750" indent="-285750" algn="l">
              <a:lnSpc>
                <a:spcPct val="107000"/>
              </a:lnSpc>
              <a:spcAft>
                <a:spcPts val="800"/>
              </a:spcAft>
              <a:buFont typeface="Arial" panose="020B0604020202020204" pitchFamily="34" charset="0"/>
              <a:buChar char="•"/>
            </a:pPr>
            <a:r>
              <a:rPr lang="nl-NL" dirty="0">
                <a:latin typeface="Calibri" panose="020F0502020204030204" pitchFamily="34" charset="0"/>
                <a:ea typeface="Calibri" panose="020F0502020204030204" pitchFamily="34" charset="0"/>
                <a:cs typeface="Calibri" panose="020F0502020204030204" pitchFamily="34" charset="0"/>
              </a:rPr>
              <a:t>Haz 5 </a:t>
            </a:r>
            <a:r>
              <a:rPr lang="nl-NL" dirty="0" err="1">
                <a:latin typeface="Calibri" panose="020F0502020204030204" pitchFamily="34" charset="0"/>
                <a:ea typeface="Calibri" panose="020F0502020204030204" pitchFamily="34" charset="0"/>
                <a:cs typeface="Calibri" panose="020F0502020204030204" pitchFamily="34" charset="0"/>
              </a:rPr>
              <a:t>mechas</a:t>
            </a:r>
            <a:r>
              <a:rPr lang="nl-NL" dirty="0">
                <a:latin typeface="Calibri" panose="020F0502020204030204" pitchFamily="34" charset="0"/>
                <a:ea typeface="Calibri" panose="020F0502020204030204" pitchFamily="34" charset="0"/>
                <a:cs typeface="Calibri" panose="020F0502020204030204" pitchFamily="34" charset="0"/>
              </a:rPr>
              <a:t> de papel de </a:t>
            </a:r>
            <a:r>
              <a:rPr lang="nl-NL" dirty="0" err="1">
                <a:latin typeface="Calibri" panose="020F0502020204030204" pitchFamily="34" charset="0"/>
                <a:ea typeface="Calibri" panose="020F0502020204030204" pitchFamily="34" charset="0"/>
                <a:cs typeface="Calibri" panose="020F0502020204030204" pitchFamily="34" charset="0"/>
              </a:rPr>
              <a:t>aluminio</a:t>
            </a:r>
            <a:r>
              <a:rPr lang="nl-NL" dirty="0">
                <a:latin typeface="Calibri" panose="020F0502020204030204" pitchFamily="34" charset="0"/>
                <a:ea typeface="Calibri" panose="020F0502020204030204" pitchFamily="34" charset="0"/>
                <a:cs typeface="Calibri" panose="020F0502020204030204" pitchFamily="34" charset="0"/>
              </a:rPr>
              <a:t> </a:t>
            </a:r>
            <a:r>
              <a:rPr lang="nl-NL" dirty="0" err="1">
                <a:latin typeface="Calibri" panose="020F0502020204030204" pitchFamily="34" charset="0"/>
                <a:ea typeface="Calibri" panose="020F0502020204030204" pitchFamily="34" charset="0"/>
                <a:cs typeface="Calibri" panose="020F0502020204030204" pitchFamily="34" charset="0"/>
              </a:rPr>
              <a:t>cada</a:t>
            </a:r>
            <a:r>
              <a:rPr lang="nl-NL" dirty="0">
                <a:latin typeface="Calibri" panose="020F0502020204030204" pitchFamily="34" charset="0"/>
                <a:ea typeface="Calibri" panose="020F0502020204030204" pitchFamily="34" charset="0"/>
                <a:cs typeface="Calibri" panose="020F0502020204030204" pitchFamily="34" charset="0"/>
              </a:rPr>
              <a:t> </a:t>
            </a:r>
            <a:r>
              <a:rPr lang="nl-NL" dirty="0" err="1">
                <a:latin typeface="Calibri" panose="020F0502020204030204" pitchFamily="34" charset="0"/>
                <a:ea typeface="Calibri" panose="020F0502020204030204" pitchFamily="34" charset="0"/>
                <a:cs typeface="Calibri" panose="020F0502020204030204" pitchFamily="34" charset="0"/>
              </a:rPr>
              <a:t>uno</a:t>
            </a:r>
            <a:r>
              <a:rPr lang="nl-NL" dirty="0">
                <a:latin typeface="Calibri" panose="020F0502020204030204" pitchFamily="34" charset="0"/>
                <a:ea typeface="Calibri" panose="020F0502020204030204" pitchFamily="34" charset="0"/>
                <a:cs typeface="Calibri" panose="020F0502020204030204" pitchFamily="34" charset="0"/>
              </a:rPr>
              <a:t> (por </a:t>
            </a:r>
            <a:r>
              <a:rPr lang="nl-NL" dirty="0" err="1">
                <a:latin typeface="Calibri" panose="020F0502020204030204" pitchFamily="34" charset="0"/>
                <a:ea typeface="Calibri" panose="020F0502020204030204" pitchFamily="34" charset="0"/>
                <a:cs typeface="Calibri" panose="020F0502020204030204" pitchFamily="34" charset="0"/>
              </a:rPr>
              <a:t>cada</a:t>
            </a:r>
            <a:r>
              <a:rPr lang="nl-NL" dirty="0">
                <a:latin typeface="Calibri" panose="020F0502020204030204" pitchFamily="34" charset="0"/>
                <a:ea typeface="Calibri" panose="020F0502020204030204" pitchFamily="34" charset="0"/>
                <a:cs typeface="Calibri" panose="020F0502020204030204" pitchFamily="34" charset="0"/>
              </a:rPr>
              <a:t> lado) para </a:t>
            </a:r>
            <a:r>
              <a:rPr lang="nl-NL" dirty="0" err="1">
                <a:latin typeface="Calibri" panose="020F0502020204030204" pitchFamily="34" charset="0"/>
                <a:ea typeface="Calibri" panose="020F0502020204030204" pitchFamily="34" charset="0"/>
                <a:cs typeface="Calibri" panose="020F0502020204030204" pitchFamily="34" charset="0"/>
              </a:rPr>
              <a:t>probar</a:t>
            </a:r>
            <a:r>
              <a:rPr lang="nl-NL" dirty="0">
                <a:latin typeface="Calibri" panose="020F0502020204030204" pitchFamily="34" charset="0"/>
                <a:ea typeface="Calibri" panose="020F0502020204030204" pitchFamily="34" charset="0"/>
                <a:cs typeface="Calibri" panose="020F0502020204030204" pitchFamily="34" charset="0"/>
              </a:rPr>
              <a:t> a hacer </a:t>
            </a:r>
            <a:r>
              <a:rPr lang="nl-NL" dirty="0" err="1">
                <a:latin typeface="Calibri" panose="020F0502020204030204" pitchFamily="34" charset="0"/>
                <a:ea typeface="Calibri" panose="020F0502020204030204" pitchFamily="34" charset="0"/>
                <a:cs typeface="Calibri" panose="020F0502020204030204" pitchFamily="34" charset="0"/>
              </a:rPr>
              <a:t>mechas</a:t>
            </a:r>
            <a:r>
              <a:rPr lang="nl-NL" dirty="0">
                <a:latin typeface="Calibri" panose="020F0502020204030204" pitchFamily="34" charset="0"/>
                <a:ea typeface="Calibri" panose="020F0502020204030204" pitchFamily="34" charset="0"/>
                <a:cs typeface="Calibri" panose="020F0502020204030204" pitchFamily="34" charset="0"/>
              </a:rPr>
              <a:t> con papel</a:t>
            </a:r>
          </a:p>
          <a:p>
            <a:pPr marL="285750" indent="-285750" algn="l">
              <a:lnSpc>
                <a:spcPct val="107000"/>
              </a:lnSpc>
              <a:spcAft>
                <a:spcPts val="800"/>
              </a:spcAft>
              <a:buFont typeface="Arial" panose="020B0604020202020204" pitchFamily="34" charset="0"/>
              <a:buChar char="•"/>
            </a:pPr>
            <a:r>
              <a:rPr lang="nl-NL" dirty="0">
                <a:latin typeface="Calibri" panose="020F0502020204030204" pitchFamily="34" charset="0"/>
                <a:ea typeface="Calibri" panose="020F0502020204030204" pitchFamily="34" charset="0"/>
                <a:cs typeface="Calibri" panose="020F0502020204030204" pitchFamily="34" charset="0"/>
              </a:rPr>
              <a:t>Ayúdense </a:t>
            </a:r>
            <a:r>
              <a:rPr lang="nl-NL" dirty="0" err="1">
                <a:latin typeface="Calibri" panose="020F0502020204030204" pitchFamily="34" charset="0"/>
                <a:ea typeface="Calibri" panose="020F0502020204030204" pitchFamily="34" charset="0"/>
                <a:cs typeface="Calibri" panose="020F0502020204030204" pitchFamily="34" charset="0"/>
              </a:rPr>
              <a:t>mutuamente a lavar la cabeza de la muñeca después</a:t>
            </a:r>
            <a:endParaRPr lang="nl-NL" dirty="0">
              <a:latin typeface="Calibri" panose="020F0502020204030204" pitchFamily="34" charset="0"/>
              <a:ea typeface="Calibri" panose="020F0502020204030204" pitchFamily="34" charset="0"/>
              <a:cs typeface="Calibri" panose="020F0502020204030204" pitchFamily="34" charset="0"/>
            </a:endParaRPr>
          </a:p>
          <a:p>
            <a:pPr marL="285750" indent="-285750" algn="l">
              <a:lnSpc>
                <a:spcPct val="107000"/>
              </a:lnSpc>
              <a:spcAft>
                <a:spcPts val="800"/>
              </a:spcAft>
              <a:buFont typeface="Arial" panose="020B0604020202020204" pitchFamily="34" charset="0"/>
              <a:buChar char="•"/>
            </a:pPr>
            <a:endParaRPr lang="nl-NL" sz="1800" dirty="0">
              <a:effectLst/>
              <a:latin typeface="Calibri" panose="020F0502020204030204" pitchFamily="34" charset="0"/>
              <a:ea typeface="Calibri" panose="020F0502020204030204" pitchFamily="34" charset="0"/>
              <a:cs typeface="Times New Roman" panose="02020603050405020304" pitchFamily="18" charset="0"/>
            </a:endParaRPr>
          </a:p>
          <a:p>
            <a:pPr marL="457200" indent="-457200" algn="l">
              <a:buFont typeface="Arial" panose="020B0604020202020204" pitchFamily="34" charset="0"/>
              <a:buChar char="•"/>
            </a:pPr>
            <a:endParaRPr lang="nl-NL" sz="2800" dirty="0"/>
          </a:p>
          <a:p>
            <a:pPr marL="457200" indent="-457200" algn="l">
              <a:buFont typeface="Arial" panose="020B0604020202020204" pitchFamily="34" charset="0"/>
              <a:buChar char="•"/>
            </a:pPr>
            <a:endParaRPr lang="en-GB" sz="2800" b="1" dirty="0">
              <a:latin typeface="Calibri" panose="020F0502020204030204" pitchFamily="34" charset="0"/>
              <a:ea typeface="Times New Roman" panose="02020603050405020304" pitchFamily="18" charset="0"/>
              <a:cs typeface="Calibri" panose="020F0502020204030204" pitchFamily="34" charset="0"/>
            </a:endParaRPr>
          </a:p>
          <a:p>
            <a:pPr marL="457200" indent="-457200" algn="l">
              <a:buFont typeface="Arial" panose="020B0604020202020204" pitchFamily="34" charset="0"/>
              <a:buChar char="•"/>
            </a:pPr>
            <a:endParaRPr lang="en-GB" sz="2800" dirty="0">
              <a:effectLst/>
              <a:latin typeface="Calibri" panose="020F0502020204030204" pitchFamily="34" charset="0"/>
              <a:ea typeface="Times New Roman" panose="02020603050405020304" pitchFamily="18" charset="0"/>
              <a:cs typeface="Calibri" panose="020F0502020204030204" pitchFamily="34" charset="0"/>
            </a:endParaRPr>
          </a:p>
          <a:p>
            <a:pPr marL="342900" indent="-342900" algn="l">
              <a:buFont typeface="Arial" panose="020B0604020202020204" pitchFamily="34" charset="0"/>
              <a:buChar char="•"/>
            </a:pPr>
            <a:endParaRPr lang="nl-NL" sz="1800" dirty="0">
              <a:effectLst/>
              <a:latin typeface="Calibri" panose="020F0502020204030204" pitchFamily="34" charset="0"/>
              <a:ea typeface="Calibri" panose="020F0502020204030204" pitchFamily="34" charset="0"/>
              <a:cs typeface="Times New Roman" panose="02020603050405020304" pitchFamily="18" charset="0"/>
            </a:endParaRPr>
          </a:p>
          <a:p>
            <a:pPr marL="285750" indent="-285750" algn="l">
              <a:spcBef>
                <a:spcPts val="0"/>
              </a:spcBef>
              <a:spcAft>
                <a:spcPts val="600"/>
              </a:spcAft>
              <a:buFont typeface="Arial" panose="020B0604020202020204" pitchFamily="34" charset="0"/>
              <a:buChar char="•"/>
            </a:pPr>
            <a:endParaRPr lang="en-US" b="0" dirty="0">
              <a:solidFill>
                <a:schemeClr val="bg1">
                  <a:lumMod val="50000"/>
                </a:schemeClr>
              </a:solidFill>
              <a:effectLst/>
              <a:latin typeface="Trebuchet MS" panose="020B0603020202020204" pitchFamily="34" charset="0"/>
            </a:endParaRPr>
          </a:p>
        </p:txBody>
      </p:sp>
      <p:pic>
        <p:nvPicPr>
          <p:cNvPr id="4" name="Afbeelding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6675" y="5947928"/>
            <a:ext cx="2185987" cy="910072"/>
          </a:xfrm>
          <a:prstGeom prst="rect">
            <a:avLst/>
          </a:prstGeom>
        </p:spPr>
      </p:pic>
      <p:pic>
        <p:nvPicPr>
          <p:cNvPr id="6" name="Afbeelding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240756" y="6140850"/>
            <a:ext cx="2245519" cy="640950"/>
          </a:xfrm>
          <a:prstGeom prst="rect">
            <a:avLst/>
          </a:prstGeom>
        </p:spPr>
      </p:pic>
    </p:spTree>
    <p:extLst>
      <p:ext uri="{BB962C8B-B14F-4D97-AF65-F5344CB8AC3E}">
        <p14:creationId xmlns:p14="http://schemas.microsoft.com/office/powerpoint/2010/main" val="361727305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a:xfrm>
            <a:off x="882472" y="824256"/>
            <a:ext cx="8483470" cy="540327"/>
          </a:xfrm>
        </p:spPr>
        <p:txBody>
          <a:bodyPr/>
          <a:lstStyle/>
          <a:p>
            <a:pPr algn="l"/>
            <a:r>
              <a:rPr lang="nl-NL" sz="3200" dirty="0">
                <a:effectLst/>
                <a:latin typeface="Calibri" panose="020F0502020204030204" pitchFamily="34" charset="0"/>
                <a:ea typeface="Calibri" panose="020F0502020204030204" pitchFamily="34" charset="0"/>
              </a:rPr>
              <a:t>Evaluación</a:t>
            </a:r>
            <a:endParaRPr lang="nl-NL" dirty="0"/>
          </a:p>
        </p:txBody>
      </p:sp>
      <p:sp>
        <p:nvSpPr>
          <p:cNvPr id="3" name="Ondertitel 2"/>
          <p:cNvSpPr>
            <a:spLocks noGrp="1"/>
          </p:cNvSpPr>
          <p:nvPr>
            <p:ph type="subTitle" idx="1"/>
          </p:nvPr>
        </p:nvSpPr>
        <p:spPr>
          <a:xfrm>
            <a:off x="986280" y="1546049"/>
            <a:ext cx="8672625" cy="5096742"/>
          </a:xfrm>
        </p:spPr>
        <p:txBody>
          <a:bodyPr>
            <a:normAutofit/>
          </a:bodyPr>
          <a:lstStyle/>
          <a:p>
            <a:pPr marL="285750" indent="-285750" algn="l">
              <a:lnSpc>
                <a:spcPct val="107000"/>
              </a:lnSpc>
              <a:spcAft>
                <a:spcPts val="800"/>
              </a:spcAft>
              <a:buFont typeface="Arial" panose="020B0604020202020204" pitchFamily="34" charset="0"/>
              <a:buChar char="•"/>
            </a:pPr>
            <a:r>
              <a:rPr lang="nl-NL" dirty="0" err="1">
                <a:latin typeface="Calibri" panose="020F0502020204030204" pitchFamily="34" charset="0"/>
                <a:ea typeface="Calibri" panose="020F0502020204030204" pitchFamily="34" charset="0"/>
                <a:cs typeface="Calibri" panose="020F0502020204030204" pitchFamily="34" charset="0"/>
              </a:rPr>
              <a:t>¿Alguna pregunta</a:t>
            </a:r>
            <a:r>
              <a:rPr lang="nl-NL" dirty="0">
                <a:latin typeface="Calibri" panose="020F0502020204030204" pitchFamily="34" charset="0"/>
                <a:ea typeface="Calibri" panose="020F0502020204030204" pitchFamily="34" charset="0"/>
                <a:cs typeface="Calibri" panose="020F0502020204030204" pitchFamily="34" charset="0"/>
              </a:rPr>
              <a:t>?</a:t>
            </a:r>
          </a:p>
          <a:p>
            <a:pPr marL="285750" indent="-285750" algn="l">
              <a:lnSpc>
                <a:spcPct val="107000"/>
              </a:lnSpc>
              <a:spcAft>
                <a:spcPts val="800"/>
              </a:spcAft>
              <a:buFont typeface="Arial" panose="020B0604020202020204" pitchFamily="34" charset="0"/>
              <a:buChar char="•"/>
            </a:pPr>
            <a:r>
              <a:rPr lang="nl-NL" dirty="0" err="1">
                <a:latin typeface="Calibri" panose="020F0502020204030204" pitchFamily="34" charset="0"/>
                <a:ea typeface="Calibri" panose="020F0502020204030204" pitchFamily="34" charset="0"/>
                <a:cs typeface="Calibri" panose="020F0502020204030204" pitchFamily="34" charset="0"/>
              </a:rPr>
              <a:t>¿Qué te </a:t>
            </a:r>
            <a:r>
              <a:rPr lang="nl-NL" dirty="0">
                <a:latin typeface="Calibri" panose="020F0502020204030204" pitchFamily="34" charset="0"/>
                <a:ea typeface="Calibri" panose="020F0502020204030204" pitchFamily="34" charset="0"/>
                <a:cs typeface="Calibri" panose="020F0502020204030204" pitchFamily="34" charset="0"/>
              </a:rPr>
              <a:t>ha parecido </a:t>
            </a:r>
            <a:r>
              <a:rPr lang="nl-NL" dirty="0" err="1">
                <a:latin typeface="Calibri" panose="020F0502020204030204" pitchFamily="34" charset="0"/>
                <a:ea typeface="Calibri" panose="020F0502020204030204" pitchFamily="34" charset="0"/>
                <a:cs typeface="Calibri" panose="020F0502020204030204" pitchFamily="34" charset="0"/>
              </a:rPr>
              <a:t>el </a:t>
            </a:r>
            <a:r>
              <a:rPr lang="nl-NL" dirty="0">
                <a:latin typeface="Calibri" panose="020F0502020204030204" pitchFamily="34" charset="0"/>
                <a:ea typeface="Calibri" panose="020F0502020204030204" pitchFamily="34" charset="0"/>
                <a:cs typeface="Calibri" panose="020F0502020204030204" pitchFamily="34" charset="0"/>
              </a:rPr>
              <a:t>papel </a:t>
            </a:r>
            <a:r>
              <a:rPr lang="nl-NL" dirty="0" err="1">
                <a:latin typeface="Calibri" panose="020F0502020204030204" pitchFamily="34" charset="0"/>
                <a:ea typeface="Calibri" panose="020F0502020204030204" pitchFamily="34" charset="0"/>
                <a:cs typeface="Calibri" panose="020F0502020204030204" pitchFamily="34" charset="0"/>
              </a:rPr>
              <a:t>de aluminio</a:t>
            </a:r>
            <a:r>
              <a:rPr lang="nl-NL" dirty="0">
                <a:latin typeface="Calibri" panose="020F0502020204030204" pitchFamily="34" charset="0"/>
                <a:ea typeface="Calibri" panose="020F0502020204030204" pitchFamily="34" charset="0"/>
                <a:cs typeface="Calibri" panose="020F0502020204030204" pitchFamily="34" charset="0"/>
              </a:rPr>
              <a:t>?</a:t>
            </a:r>
          </a:p>
          <a:p>
            <a:pPr marL="285750" indent="-285750" algn="l">
              <a:lnSpc>
                <a:spcPct val="107000"/>
              </a:lnSpc>
              <a:spcAft>
                <a:spcPts val="800"/>
              </a:spcAft>
              <a:buFont typeface="Arial" panose="020B0604020202020204" pitchFamily="34" charset="0"/>
              <a:buChar char="•"/>
            </a:pPr>
            <a:r>
              <a:rPr lang="nl-NL" dirty="0" err="1">
                <a:latin typeface="Calibri" panose="020F0502020204030204" pitchFamily="34" charset="0"/>
                <a:ea typeface="Calibri" panose="020F0502020204030204" pitchFamily="34" charset="0"/>
                <a:cs typeface="Calibri" panose="020F0502020204030204" pitchFamily="34" charset="0"/>
              </a:rPr>
              <a:t>¿Qué has aprendido </a:t>
            </a:r>
            <a:r>
              <a:rPr lang="nl-NL" dirty="0">
                <a:latin typeface="Calibri" panose="020F0502020204030204" pitchFamily="34" charset="0"/>
                <a:ea typeface="Calibri" panose="020F0502020204030204" pitchFamily="34" charset="0"/>
                <a:cs typeface="Calibri" panose="020F0502020204030204" pitchFamily="34" charset="0"/>
              </a:rPr>
              <a:t>hasta ahora </a:t>
            </a:r>
            <a:r>
              <a:rPr lang="nl-NL" dirty="0" err="1">
                <a:latin typeface="Calibri" panose="020F0502020204030204" pitchFamily="34" charset="0"/>
                <a:ea typeface="Calibri" panose="020F0502020204030204" pitchFamily="34" charset="0"/>
                <a:cs typeface="Calibri" panose="020F0502020204030204" pitchFamily="34" charset="0"/>
              </a:rPr>
              <a:t>sobre </a:t>
            </a:r>
            <a:r>
              <a:rPr lang="nl-NL" dirty="0">
                <a:latin typeface="Calibri" panose="020F0502020204030204" pitchFamily="34" charset="0"/>
                <a:ea typeface="Calibri" panose="020F0502020204030204" pitchFamily="34" charset="0"/>
                <a:cs typeface="Calibri" panose="020F0502020204030204" pitchFamily="34" charset="0"/>
              </a:rPr>
              <a:t>los residuos en una </a:t>
            </a:r>
            <a:r>
              <a:rPr lang="nl-NL" dirty="0" err="1">
                <a:latin typeface="Calibri" panose="020F0502020204030204" pitchFamily="34" charset="0"/>
                <a:ea typeface="Calibri" panose="020F0502020204030204" pitchFamily="34" charset="0"/>
                <a:cs typeface="Calibri" panose="020F0502020204030204" pitchFamily="34" charset="0"/>
              </a:rPr>
              <a:t>peluquería</a:t>
            </a:r>
            <a:r>
              <a:rPr lang="nl-NL" dirty="0">
                <a:latin typeface="Calibri" panose="020F0502020204030204" pitchFamily="34" charset="0"/>
                <a:ea typeface="Calibri" panose="020F0502020204030204" pitchFamily="34" charset="0"/>
                <a:cs typeface="Calibri" panose="020F0502020204030204" pitchFamily="34" charset="0"/>
              </a:rPr>
              <a:t>?</a:t>
            </a:r>
          </a:p>
          <a:p>
            <a:pPr marL="285750" indent="-285750" algn="l">
              <a:lnSpc>
                <a:spcPct val="107000"/>
              </a:lnSpc>
              <a:spcAft>
                <a:spcPts val="800"/>
              </a:spcAft>
              <a:buFont typeface="Arial" panose="020B0604020202020204" pitchFamily="34" charset="0"/>
              <a:buChar char="•"/>
            </a:pPr>
            <a:endParaRPr lang="nl-NL" sz="1800" dirty="0">
              <a:effectLst/>
              <a:latin typeface="Calibri" panose="020F0502020204030204" pitchFamily="34" charset="0"/>
              <a:ea typeface="Calibri" panose="020F0502020204030204" pitchFamily="34" charset="0"/>
              <a:cs typeface="Times New Roman" panose="02020603050405020304" pitchFamily="18" charset="0"/>
            </a:endParaRPr>
          </a:p>
          <a:p>
            <a:pPr marL="457200" indent="-457200" algn="l">
              <a:buFont typeface="Arial" panose="020B0604020202020204" pitchFamily="34" charset="0"/>
              <a:buChar char="•"/>
            </a:pPr>
            <a:endParaRPr lang="nl-NL" sz="2800" dirty="0"/>
          </a:p>
          <a:p>
            <a:pPr marL="457200" indent="-457200" algn="l">
              <a:buFont typeface="Arial" panose="020B0604020202020204" pitchFamily="34" charset="0"/>
              <a:buChar char="•"/>
            </a:pPr>
            <a:endParaRPr lang="en-GB" sz="2800" b="1" dirty="0">
              <a:latin typeface="Calibri" panose="020F0502020204030204" pitchFamily="34" charset="0"/>
              <a:ea typeface="Times New Roman" panose="02020603050405020304" pitchFamily="18" charset="0"/>
              <a:cs typeface="Calibri" panose="020F0502020204030204" pitchFamily="34" charset="0"/>
            </a:endParaRPr>
          </a:p>
          <a:p>
            <a:pPr marL="457200" indent="-457200" algn="l">
              <a:buFont typeface="Arial" panose="020B0604020202020204" pitchFamily="34" charset="0"/>
              <a:buChar char="•"/>
            </a:pPr>
            <a:endParaRPr lang="en-GB" sz="2800" dirty="0">
              <a:effectLst/>
              <a:latin typeface="Calibri" panose="020F0502020204030204" pitchFamily="34" charset="0"/>
              <a:ea typeface="Times New Roman" panose="02020603050405020304" pitchFamily="18" charset="0"/>
              <a:cs typeface="Calibri" panose="020F0502020204030204" pitchFamily="34" charset="0"/>
            </a:endParaRPr>
          </a:p>
          <a:p>
            <a:pPr marL="342900" indent="-342900" algn="l">
              <a:buFont typeface="Arial" panose="020B0604020202020204" pitchFamily="34" charset="0"/>
              <a:buChar char="•"/>
            </a:pPr>
            <a:endParaRPr lang="nl-NL" sz="1800" dirty="0">
              <a:effectLst/>
              <a:latin typeface="Calibri" panose="020F0502020204030204" pitchFamily="34" charset="0"/>
              <a:ea typeface="Calibri" panose="020F0502020204030204" pitchFamily="34" charset="0"/>
              <a:cs typeface="Times New Roman" panose="02020603050405020304" pitchFamily="18" charset="0"/>
            </a:endParaRPr>
          </a:p>
          <a:p>
            <a:pPr marL="285750" indent="-285750" algn="l">
              <a:spcBef>
                <a:spcPts val="0"/>
              </a:spcBef>
              <a:spcAft>
                <a:spcPts val="600"/>
              </a:spcAft>
              <a:buFont typeface="Arial" panose="020B0604020202020204" pitchFamily="34" charset="0"/>
              <a:buChar char="•"/>
            </a:pPr>
            <a:endParaRPr lang="en-US" b="0" dirty="0">
              <a:solidFill>
                <a:schemeClr val="bg1">
                  <a:lumMod val="50000"/>
                </a:schemeClr>
              </a:solidFill>
              <a:effectLst/>
              <a:latin typeface="Trebuchet MS" panose="020B0603020202020204" pitchFamily="34" charset="0"/>
            </a:endParaRPr>
          </a:p>
        </p:txBody>
      </p:sp>
      <p:pic>
        <p:nvPicPr>
          <p:cNvPr id="4" name="Afbeelding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6675" y="5947928"/>
            <a:ext cx="2185987" cy="910072"/>
          </a:xfrm>
          <a:prstGeom prst="rect">
            <a:avLst/>
          </a:prstGeom>
        </p:spPr>
      </p:pic>
      <p:pic>
        <p:nvPicPr>
          <p:cNvPr id="6" name="Afbeelding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240756" y="6140850"/>
            <a:ext cx="2245519" cy="640950"/>
          </a:xfrm>
          <a:prstGeom prst="rect">
            <a:avLst/>
          </a:prstGeom>
        </p:spPr>
      </p:pic>
    </p:spTree>
    <p:extLst>
      <p:ext uri="{BB962C8B-B14F-4D97-AF65-F5344CB8AC3E}">
        <p14:creationId xmlns:p14="http://schemas.microsoft.com/office/powerpoint/2010/main" val="250053102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970B313-D9EB-4071-BEFA-1508AA4E47CD}"/>
              </a:ext>
            </a:extLst>
          </p:cNvPr>
          <p:cNvSpPr>
            <a:spLocks noGrp="1"/>
          </p:cNvSpPr>
          <p:nvPr>
            <p:ph type="title"/>
          </p:nvPr>
        </p:nvSpPr>
        <p:spPr>
          <a:xfrm>
            <a:off x="1600199" y="4571999"/>
            <a:ext cx="7673801" cy="1087656"/>
          </a:xfrm>
        </p:spPr>
        <p:txBody>
          <a:bodyPr vert="horz" lIns="91440" tIns="45720" rIns="91440" bIns="45720" rtlCol="0" anchor="b">
            <a:normAutofit/>
          </a:bodyPr>
          <a:lstStyle/>
          <a:p>
            <a:r>
              <a:rPr lang="en-US" sz="4800" kern="1200">
                <a:solidFill>
                  <a:schemeClr val="accent1"/>
                </a:solidFill>
                <a:latin typeface="+mj-lt"/>
                <a:ea typeface="+mj-ea"/>
                <a:cs typeface="+mj-cs"/>
              </a:rPr>
              <a:t>Inscripción de estudiantes</a:t>
            </a:r>
          </a:p>
        </p:txBody>
      </p:sp>
      <p:pic>
        <p:nvPicPr>
          <p:cNvPr id="1026" name="Picture 2" descr="Welcome Nature GIF - Welcome Nature - Discover &amp; Share GIFs">
            <a:extLst>
              <a:ext uri="{FF2B5EF4-FFF2-40B4-BE49-F238E27FC236}">
                <a16:creationId xmlns:a16="http://schemas.microsoft.com/office/drawing/2014/main" id="{FC6F31C1-7E33-4483-9CD3-E9648AF6AADD}"/>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1600201" y="609600"/>
            <a:ext cx="7403648" cy="364235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8451318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a:xfrm>
            <a:off x="882472" y="824256"/>
            <a:ext cx="7935972" cy="540327"/>
          </a:xfrm>
        </p:spPr>
        <p:txBody>
          <a:bodyPr/>
          <a:lstStyle/>
          <a:p>
            <a:r>
              <a:rPr lang="nl-NL" sz="3600" dirty="0" err="1"/>
              <a:t>Objetivos</a:t>
            </a:r>
            <a:r>
              <a:rPr lang="nl-NL" sz="3600" dirty="0"/>
              <a:t> del </a:t>
            </a:r>
            <a:r>
              <a:rPr lang="nl-NL" sz="3600" dirty="0" err="1"/>
              <a:t>tema</a:t>
            </a:r>
            <a:endParaRPr lang="nl-NL" sz="3600" dirty="0"/>
          </a:p>
        </p:txBody>
      </p:sp>
      <p:sp>
        <p:nvSpPr>
          <p:cNvPr id="3" name="Ondertitel 2"/>
          <p:cNvSpPr>
            <a:spLocks noGrp="1"/>
          </p:cNvSpPr>
          <p:nvPr>
            <p:ph type="subTitle" idx="1"/>
          </p:nvPr>
        </p:nvSpPr>
        <p:spPr>
          <a:xfrm>
            <a:off x="986280" y="1546049"/>
            <a:ext cx="8495071" cy="5096742"/>
          </a:xfrm>
        </p:spPr>
        <p:txBody>
          <a:bodyPr>
            <a:normAutofit/>
          </a:bodyPr>
          <a:lstStyle/>
          <a:p>
            <a:pPr marL="342900" lvl="0" indent="-342900" algn="l">
              <a:lnSpc>
                <a:spcPct val="107000"/>
              </a:lnSpc>
              <a:buFont typeface="Symbol" panose="05050102010706020507" pitchFamily="18" charset="2"/>
              <a:buChar char=""/>
            </a:pPr>
            <a:r>
              <a:rPr lang="en-GB" sz="1800" dirty="0">
                <a:effectLst/>
                <a:latin typeface="Calibri" panose="020F0502020204030204" pitchFamily="34" charset="0"/>
                <a:ea typeface="Calibri" panose="020F0502020204030204" pitchFamily="34" charset="0"/>
                <a:cs typeface="Calibri" panose="020F0502020204030204" pitchFamily="34" charset="0"/>
              </a:rPr>
              <a:t>Identificar los tipos de residuos que se producen específicamente en un salón de peluquería</a:t>
            </a:r>
            <a:endParaRPr lang="nl-NL"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l">
              <a:lnSpc>
                <a:spcPct val="107000"/>
              </a:lnSpc>
              <a:spcAft>
                <a:spcPts val="800"/>
              </a:spcAft>
              <a:buFont typeface="Symbol" panose="05050102010706020507" pitchFamily="18" charset="2"/>
              <a:buChar char=""/>
            </a:pPr>
            <a:r>
              <a:rPr lang="en-GB" sz="1800" dirty="0">
                <a:effectLst/>
                <a:latin typeface="Calibri" panose="020F0502020204030204" pitchFamily="34" charset="0"/>
                <a:ea typeface="Calibri" panose="020F0502020204030204" pitchFamily="34" charset="0"/>
                <a:cs typeface="Calibri" panose="020F0502020204030204" pitchFamily="34" charset="0"/>
              </a:rPr>
              <a:t>Las 3 erres (reducir-reutilizar-reciclar) en el contexto de una peluquería</a:t>
            </a:r>
            <a:endParaRPr lang="nl-NL" sz="1800" dirty="0">
              <a:effectLst/>
              <a:latin typeface="Calibri" panose="020F0502020204030204" pitchFamily="34" charset="0"/>
              <a:ea typeface="Calibri" panose="020F0502020204030204" pitchFamily="34" charset="0"/>
              <a:cs typeface="Times New Roman" panose="02020603050405020304" pitchFamily="18" charset="0"/>
            </a:endParaRPr>
          </a:p>
          <a:p>
            <a:pPr algn="l">
              <a:spcBef>
                <a:spcPts val="0"/>
              </a:spcBef>
              <a:spcAft>
                <a:spcPts val="600"/>
              </a:spcAft>
            </a:pPr>
            <a:endParaRPr lang="en-US" b="0" dirty="0">
              <a:solidFill>
                <a:schemeClr val="bg1">
                  <a:lumMod val="50000"/>
                </a:schemeClr>
              </a:solidFill>
              <a:effectLst/>
              <a:latin typeface="Trebuchet MS" panose="020B0603020202020204" pitchFamily="34" charset="0"/>
            </a:endParaRPr>
          </a:p>
        </p:txBody>
      </p:sp>
      <p:pic>
        <p:nvPicPr>
          <p:cNvPr id="4" name="Afbeelding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6675" y="5947928"/>
            <a:ext cx="2185987" cy="910072"/>
          </a:xfrm>
          <a:prstGeom prst="rect">
            <a:avLst/>
          </a:prstGeom>
        </p:spPr>
      </p:pic>
      <p:pic>
        <p:nvPicPr>
          <p:cNvPr id="6" name="Afbeelding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240756" y="6140850"/>
            <a:ext cx="2245519" cy="640950"/>
          </a:xfrm>
          <a:prstGeom prst="rect">
            <a:avLst/>
          </a:prstGeom>
        </p:spPr>
      </p:pic>
    </p:spTree>
    <p:extLst>
      <p:ext uri="{BB962C8B-B14F-4D97-AF65-F5344CB8AC3E}">
        <p14:creationId xmlns:p14="http://schemas.microsoft.com/office/powerpoint/2010/main" val="334205108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a:xfrm>
            <a:off x="882472" y="824256"/>
            <a:ext cx="7935972" cy="540327"/>
          </a:xfrm>
        </p:spPr>
        <p:txBody>
          <a:bodyPr/>
          <a:lstStyle/>
          <a:p>
            <a:r>
              <a:rPr lang="nl-NL" sz="3600" dirty="0" err="1"/>
              <a:t>Actividad de </a:t>
            </a:r>
            <a:r>
              <a:rPr lang="nl-NL" sz="3600" dirty="0"/>
              <a:t>los estudiantes</a:t>
            </a:r>
          </a:p>
        </p:txBody>
      </p:sp>
      <p:sp>
        <p:nvSpPr>
          <p:cNvPr id="3" name="Ondertitel 2"/>
          <p:cNvSpPr>
            <a:spLocks noGrp="1"/>
          </p:cNvSpPr>
          <p:nvPr>
            <p:ph type="subTitle" idx="1"/>
          </p:nvPr>
        </p:nvSpPr>
        <p:spPr>
          <a:xfrm>
            <a:off x="986280" y="1546049"/>
            <a:ext cx="8583848" cy="5096742"/>
          </a:xfrm>
        </p:spPr>
        <p:txBody>
          <a:bodyPr>
            <a:normAutofit/>
          </a:bodyPr>
          <a:lstStyle/>
          <a:p>
            <a:pPr marL="342900" indent="-342900" algn="l">
              <a:buAutoNum type="arabicPeriod"/>
            </a:pPr>
            <a:endParaRPr lang="nl-NL" sz="2000" dirty="0">
              <a:latin typeface="Calibri" panose="020F0502020204030204" pitchFamily="34" charset="0"/>
              <a:cs typeface="Calibri" panose="020F0502020204030204" pitchFamily="34" charset="0"/>
            </a:endParaRPr>
          </a:p>
          <a:p>
            <a:pPr marL="457200" indent="-457200" algn="l">
              <a:buFont typeface="Arial" panose="020B0604020202020204" pitchFamily="34" charset="0"/>
              <a:buChar char="•"/>
            </a:pPr>
            <a:r>
              <a:rPr lang="en-GB" sz="2000" dirty="0" err="1">
                <a:latin typeface="Calibri" panose="020F0502020204030204" pitchFamily="34" charset="0"/>
                <a:ea typeface="Times New Roman" panose="02020603050405020304" pitchFamily="18" charset="0"/>
                <a:cs typeface="Calibri" panose="020F0502020204030204" pitchFamily="34" charset="0"/>
              </a:rPr>
              <a:t>Pasea</a:t>
            </a:r>
            <a:r>
              <a:rPr lang="en-GB" sz="2000" dirty="0">
                <a:latin typeface="Calibri" panose="020F0502020204030204" pitchFamily="34" charset="0"/>
                <a:ea typeface="Times New Roman" panose="02020603050405020304" pitchFamily="18" charset="0"/>
                <a:cs typeface="Calibri" panose="020F0502020204030204" pitchFamily="34" charset="0"/>
              </a:rPr>
              <a:t> por un salón</a:t>
            </a:r>
          </a:p>
          <a:p>
            <a:pPr marL="457200" indent="-457200" algn="l">
              <a:buFont typeface="Arial" panose="020B0604020202020204" pitchFamily="34" charset="0"/>
              <a:buChar char="•"/>
            </a:pPr>
            <a:r>
              <a:rPr lang="en-GB" sz="2000" dirty="0">
                <a:latin typeface="Calibri" panose="020F0502020204030204" pitchFamily="34" charset="0"/>
                <a:ea typeface="Times New Roman" panose="02020603050405020304" pitchFamily="18" charset="0"/>
                <a:cs typeface="Calibri" panose="020F0502020204030204" pitchFamily="34" charset="0"/>
              </a:rPr>
              <a:t>Haz una lista completa con todos los residuos posibles</a:t>
            </a:r>
          </a:p>
          <a:p>
            <a:pPr marL="457200" indent="-457200" algn="l">
              <a:buFont typeface="Arial" panose="020B0604020202020204" pitchFamily="34" charset="0"/>
              <a:buChar char="•"/>
            </a:pPr>
            <a:r>
              <a:rPr lang="en-GB" sz="2000" dirty="0" err="1">
                <a:latin typeface="Calibri" panose="020F0502020204030204" pitchFamily="34" charset="0"/>
                <a:ea typeface="Times New Roman" panose="02020603050405020304" pitchFamily="18" charset="0"/>
                <a:cs typeface="Calibri" panose="020F0502020204030204" pitchFamily="34" charset="0"/>
              </a:rPr>
              <a:t>Anótalo</a:t>
            </a:r>
            <a:r>
              <a:rPr lang="en-GB" sz="2000" dirty="0">
                <a:latin typeface="Calibri" panose="020F0502020204030204" pitchFamily="34" charset="0"/>
                <a:ea typeface="Times New Roman" panose="02020603050405020304" pitchFamily="18" charset="0"/>
                <a:cs typeface="Calibri" panose="020F0502020204030204" pitchFamily="34" charset="0"/>
              </a:rPr>
              <a:t> todo</a:t>
            </a:r>
          </a:p>
          <a:p>
            <a:pPr marL="457200" indent="-457200" algn="l">
              <a:buFont typeface="Arial" panose="020B0604020202020204" pitchFamily="34" charset="0"/>
              <a:buChar char="•"/>
            </a:pPr>
            <a:r>
              <a:rPr lang="en-GB" sz="2000" dirty="0">
                <a:effectLst/>
                <a:latin typeface="Calibri" panose="020F0502020204030204" pitchFamily="34" charset="0"/>
                <a:ea typeface="Calibri" panose="020F0502020204030204" pitchFamily="34" charset="0"/>
                <a:cs typeface="Calibri" panose="020F0502020204030204" pitchFamily="34" charset="0"/>
              </a:rPr>
              <a:t>Si no es posible ir a un </a:t>
            </a:r>
            <a:r>
              <a:rPr lang="en-GB" sz="2000" dirty="0" err="1">
                <a:effectLst/>
                <a:latin typeface="Calibri" panose="020F0502020204030204" pitchFamily="34" charset="0"/>
                <a:ea typeface="Calibri" panose="020F0502020204030204" pitchFamily="34" charset="0"/>
                <a:cs typeface="Calibri" panose="020F0502020204030204" pitchFamily="34" charset="0"/>
              </a:rPr>
              <a:t>salón</a:t>
            </a:r>
            <a:r>
              <a:rPr lang="en-GB" sz="2000" dirty="0">
                <a:effectLst/>
                <a:latin typeface="Calibri" panose="020F0502020204030204" pitchFamily="34" charset="0"/>
                <a:ea typeface="Calibri" panose="020F0502020204030204" pitchFamily="34" charset="0"/>
                <a:cs typeface="Calibri" panose="020F0502020204030204" pitchFamily="34" charset="0"/>
              </a:rPr>
              <a:t>, se </a:t>
            </a:r>
            <a:r>
              <a:rPr lang="en-GB" sz="2000" dirty="0" err="1">
                <a:effectLst/>
                <a:latin typeface="Calibri" panose="020F0502020204030204" pitchFamily="34" charset="0"/>
                <a:ea typeface="Calibri" panose="020F0502020204030204" pitchFamily="34" charset="0"/>
                <a:cs typeface="Calibri" panose="020F0502020204030204" pitchFamily="34" charset="0"/>
              </a:rPr>
              <a:t>puede</a:t>
            </a:r>
            <a:r>
              <a:rPr lang="en-GB" sz="2000" dirty="0">
                <a:effectLst/>
                <a:latin typeface="Calibri" panose="020F0502020204030204" pitchFamily="34" charset="0"/>
                <a:ea typeface="Calibri" panose="020F0502020204030204" pitchFamily="34" charset="0"/>
                <a:cs typeface="Calibri" panose="020F0502020204030204" pitchFamily="34" charset="0"/>
              </a:rPr>
              <a:t> </a:t>
            </a:r>
            <a:r>
              <a:rPr lang="en-GB" sz="2000" dirty="0" err="1">
                <a:effectLst/>
                <a:latin typeface="Calibri" panose="020F0502020204030204" pitchFamily="34" charset="0"/>
                <a:ea typeface="Calibri" panose="020F0502020204030204" pitchFamily="34" charset="0"/>
                <a:cs typeface="Calibri" panose="020F0502020204030204" pitchFamily="34" charset="0"/>
              </a:rPr>
              <a:t>realizar</a:t>
            </a:r>
            <a:r>
              <a:rPr lang="en-GB" sz="2000" dirty="0">
                <a:effectLst/>
                <a:latin typeface="Calibri" panose="020F0502020204030204" pitchFamily="34" charset="0"/>
                <a:ea typeface="Calibri" panose="020F0502020204030204" pitchFamily="34" charset="0"/>
                <a:cs typeface="Calibri" panose="020F0502020204030204" pitchFamily="34" charset="0"/>
              </a:rPr>
              <a:t> </a:t>
            </a:r>
            <a:r>
              <a:rPr lang="en-GB" sz="2000" dirty="0" err="1">
                <a:effectLst/>
                <a:latin typeface="Calibri" panose="020F0502020204030204" pitchFamily="34" charset="0"/>
                <a:ea typeface="Calibri" panose="020F0502020204030204" pitchFamily="34" charset="0"/>
                <a:cs typeface="Calibri" panose="020F0502020204030204" pitchFamily="34" charset="0"/>
              </a:rPr>
              <a:t>usando</a:t>
            </a:r>
            <a:r>
              <a:rPr lang="en-GB" sz="2000" dirty="0">
                <a:effectLst/>
                <a:latin typeface="Calibri" panose="020F0502020204030204" pitchFamily="34" charset="0"/>
                <a:ea typeface="Calibri" panose="020F0502020204030204" pitchFamily="34" charset="0"/>
                <a:cs typeface="Calibri" panose="020F0502020204030204" pitchFamily="34" charset="0"/>
              </a:rPr>
              <a:t> Internet</a:t>
            </a:r>
            <a:endParaRPr lang="en-GB" sz="2000" dirty="0">
              <a:latin typeface="Calibri" panose="020F0502020204030204" pitchFamily="34" charset="0"/>
              <a:ea typeface="Times New Roman" panose="02020603050405020304" pitchFamily="18" charset="0"/>
              <a:cs typeface="Calibri" panose="020F0502020204030204" pitchFamily="34" charset="0"/>
            </a:endParaRPr>
          </a:p>
          <a:p>
            <a:pPr marL="342900" indent="-342900" algn="l">
              <a:buAutoNum type="arabicPeriod"/>
            </a:pPr>
            <a:endParaRPr lang="en-GB" sz="2000" dirty="0">
              <a:effectLst/>
              <a:latin typeface="Calibri" panose="020F0502020204030204" pitchFamily="34" charset="0"/>
              <a:ea typeface="Times New Roman" panose="02020603050405020304" pitchFamily="18" charset="0"/>
              <a:cs typeface="Calibri" panose="020F0502020204030204" pitchFamily="34" charset="0"/>
            </a:endParaRPr>
          </a:p>
          <a:p>
            <a:pPr marL="342900" indent="-342900" algn="l">
              <a:buAutoNum type="arabicPeriod"/>
            </a:pPr>
            <a:endParaRPr lang="nl-NL" sz="2000" dirty="0">
              <a:effectLst/>
              <a:latin typeface="Calibri" panose="020F0502020204030204" pitchFamily="34" charset="0"/>
              <a:ea typeface="Calibri" panose="020F0502020204030204" pitchFamily="34" charset="0"/>
              <a:cs typeface="Calibri" panose="020F0502020204030204" pitchFamily="34" charset="0"/>
            </a:endParaRPr>
          </a:p>
          <a:p>
            <a:pPr algn="l">
              <a:spcBef>
                <a:spcPts val="0"/>
              </a:spcBef>
              <a:spcAft>
                <a:spcPts val="600"/>
              </a:spcAft>
            </a:pPr>
            <a:endParaRPr lang="en-US" sz="2000" dirty="0">
              <a:solidFill>
                <a:schemeClr val="bg1">
                  <a:lumMod val="50000"/>
                </a:schemeClr>
              </a:solidFill>
              <a:effectLst/>
              <a:latin typeface="Calibri" panose="020F0502020204030204" pitchFamily="34" charset="0"/>
              <a:cs typeface="Calibri" panose="020F0502020204030204" pitchFamily="34" charset="0"/>
            </a:endParaRPr>
          </a:p>
        </p:txBody>
      </p:sp>
      <p:pic>
        <p:nvPicPr>
          <p:cNvPr id="4" name="Afbeelding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6675" y="5947928"/>
            <a:ext cx="2185987" cy="910072"/>
          </a:xfrm>
          <a:prstGeom prst="rect">
            <a:avLst/>
          </a:prstGeom>
        </p:spPr>
      </p:pic>
      <p:pic>
        <p:nvPicPr>
          <p:cNvPr id="6" name="Afbeelding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240756" y="6140850"/>
            <a:ext cx="2245519" cy="640950"/>
          </a:xfrm>
          <a:prstGeom prst="rect">
            <a:avLst/>
          </a:prstGeom>
        </p:spPr>
      </p:pic>
    </p:spTree>
    <p:extLst>
      <p:ext uri="{BB962C8B-B14F-4D97-AF65-F5344CB8AC3E}">
        <p14:creationId xmlns:p14="http://schemas.microsoft.com/office/powerpoint/2010/main" val="127737342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970B313-D9EB-4071-BEFA-1508AA4E47CD}"/>
              </a:ext>
            </a:extLst>
          </p:cNvPr>
          <p:cNvSpPr>
            <a:spLocks noGrp="1"/>
          </p:cNvSpPr>
          <p:nvPr>
            <p:ph type="title"/>
          </p:nvPr>
        </p:nvSpPr>
        <p:spPr>
          <a:xfrm>
            <a:off x="560439" y="442451"/>
            <a:ext cx="8596668" cy="1320800"/>
          </a:xfrm>
        </p:spPr>
        <p:txBody>
          <a:bodyPr/>
          <a:lstStyle/>
          <a:p>
            <a:r>
              <a:rPr lang="nl-NL" dirty="0" err="1"/>
              <a:t>¿Qué </a:t>
            </a:r>
            <a:r>
              <a:rPr lang="nl-NL" dirty="0"/>
              <a:t>residuos produce una peluquería?</a:t>
            </a:r>
          </a:p>
        </p:txBody>
      </p:sp>
      <p:sp>
        <p:nvSpPr>
          <p:cNvPr id="3" name="Tijdelijke aanduiding voor inhoud 2">
            <a:extLst>
              <a:ext uri="{FF2B5EF4-FFF2-40B4-BE49-F238E27FC236}">
                <a16:creationId xmlns:a16="http://schemas.microsoft.com/office/drawing/2014/main" id="{33F6C3DD-42D8-41AC-BCF7-59DE91C89FD7}"/>
              </a:ext>
            </a:extLst>
          </p:cNvPr>
          <p:cNvSpPr>
            <a:spLocks noGrp="1"/>
          </p:cNvSpPr>
          <p:nvPr>
            <p:ph idx="1"/>
          </p:nvPr>
        </p:nvSpPr>
        <p:spPr>
          <a:xfrm>
            <a:off x="560439" y="1229032"/>
            <a:ext cx="8713563" cy="4945626"/>
          </a:xfrm>
        </p:spPr>
        <p:txBody>
          <a:bodyPr>
            <a:normAutofit/>
          </a:bodyPr>
          <a:lstStyle/>
          <a:p>
            <a:pPr marL="0" indent="0">
              <a:buNone/>
            </a:pPr>
            <a:endParaRPr lang="nl-NL" dirty="0">
              <a:latin typeface="Calibri" panose="020F0502020204030204" pitchFamily="34" charset="0"/>
              <a:cs typeface="Calibri" panose="020F0502020204030204" pitchFamily="34" charset="0"/>
            </a:endParaRPr>
          </a:p>
          <a:p>
            <a:pPr marL="0" indent="0">
              <a:lnSpc>
                <a:spcPct val="107000"/>
              </a:lnSpc>
              <a:spcAft>
                <a:spcPts val="800"/>
              </a:spcAft>
              <a:buNone/>
            </a:pPr>
            <a:r>
              <a:rPr lang="en-GB" sz="1800" dirty="0">
                <a:effectLst/>
                <a:latin typeface="Calibri" panose="020F0502020204030204" pitchFamily="34" charset="0"/>
                <a:ea typeface="Calibri" panose="020F0502020204030204" pitchFamily="34" charset="0"/>
                <a:cs typeface="Calibri" panose="020F0502020204030204" pitchFamily="34" charset="0"/>
              </a:rPr>
              <a:t>En un salón se producen bastantes residuos. Piensa en ello:</a:t>
            </a:r>
            <a:endParaRPr lang="nl-NL" sz="1800" dirty="0">
              <a:effectLst/>
              <a:latin typeface="Calibri" panose="020F0502020204030204" pitchFamily="34" charset="0"/>
              <a:ea typeface="Calibri" panose="020F0502020204030204" pitchFamily="34" charset="0"/>
              <a:cs typeface="Calibri" panose="020F0502020204030204" pitchFamily="34" charset="0"/>
            </a:endParaRPr>
          </a:p>
          <a:p>
            <a:pPr>
              <a:lnSpc>
                <a:spcPct val="107000"/>
              </a:lnSpc>
            </a:pPr>
            <a:r>
              <a:rPr lang="en-GB" sz="1800" dirty="0">
                <a:effectLst/>
                <a:latin typeface="Calibri" panose="020F0502020204030204" pitchFamily="34" charset="0"/>
                <a:ea typeface="Calibri" panose="020F0502020204030204" pitchFamily="34" charset="0"/>
                <a:cs typeface="Calibri" panose="020F0502020204030204" pitchFamily="34" charset="0"/>
              </a:rPr>
              <a:t>Botellas y botes de plástico de champú / acondicionador</a:t>
            </a:r>
            <a:endParaRPr lang="nl-NL" sz="1800" dirty="0">
              <a:effectLst/>
              <a:latin typeface="Calibri" panose="020F0502020204030204" pitchFamily="34" charset="0"/>
              <a:ea typeface="Calibri" panose="020F0502020204030204" pitchFamily="34" charset="0"/>
              <a:cs typeface="Calibri" panose="020F0502020204030204" pitchFamily="34" charset="0"/>
            </a:endParaRPr>
          </a:p>
          <a:p>
            <a:pPr>
              <a:lnSpc>
                <a:spcPct val="107000"/>
              </a:lnSpc>
            </a:pPr>
            <a:r>
              <a:rPr lang="en-GB" sz="1800" dirty="0">
                <a:effectLst/>
                <a:latin typeface="Calibri" panose="020F0502020204030204" pitchFamily="34" charset="0"/>
                <a:ea typeface="Calibri" panose="020F0502020204030204" pitchFamily="34" charset="0"/>
                <a:cs typeface="Calibri" panose="020F0502020204030204" pitchFamily="34" charset="0"/>
              </a:rPr>
              <a:t>Vidrio (algunos productos capilares pueden envasarse en vidrio)</a:t>
            </a:r>
            <a:endParaRPr lang="nl-NL" sz="1800" dirty="0">
              <a:effectLst/>
              <a:latin typeface="Calibri" panose="020F0502020204030204" pitchFamily="34" charset="0"/>
              <a:ea typeface="Calibri" panose="020F0502020204030204" pitchFamily="34" charset="0"/>
              <a:cs typeface="Calibri" panose="020F0502020204030204" pitchFamily="34" charset="0"/>
            </a:endParaRPr>
          </a:p>
          <a:p>
            <a:pPr>
              <a:lnSpc>
                <a:spcPct val="107000"/>
              </a:lnSpc>
            </a:pPr>
            <a:r>
              <a:rPr lang="en-GB" sz="1800" dirty="0">
                <a:effectLst/>
                <a:latin typeface="Calibri" panose="020F0502020204030204" pitchFamily="34" charset="0"/>
                <a:ea typeface="Calibri" panose="020F0502020204030204" pitchFamily="34" charset="0"/>
                <a:cs typeface="Calibri" panose="020F0502020204030204" pitchFamily="34" charset="0"/>
              </a:rPr>
              <a:t>Plástico (piense en guantes de plástico)</a:t>
            </a:r>
            <a:endParaRPr lang="nl-NL" sz="1800" dirty="0">
              <a:effectLst/>
              <a:latin typeface="Calibri" panose="020F0502020204030204" pitchFamily="34" charset="0"/>
              <a:ea typeface="Calibri" panose="020F0502020204030204" pitchFamily="34" charset="0"/>
              <a:cs typeface="Calibri" panose="020F0502020204030204" pitchFamily="34" charset="0"/>
            </a:endParaRPr>
          </a:p>
          <a:p>
            <a:pPr>
              <a:lnSpc>
                <a:spcPct val="107000"/>
              </a:lnSpc>
            </a:pPr>
            <a:r>
              <a:rPr lang="en-GB" sz="1800" dirty="0">
                <a:effectLst/>
                <a:latin typeface="Calibri" panose="020F0502020204030204" pitchFamily="34" charset="0"/>
                <a:ea typeface="Calibri" panose="020F0502020204030204" pitchFamily="34" charset="0"/>
                <a:cs typeface="Calibri" panose="020F0502020204030204" pitchFamily="34" charset="0"/>
              </a:rPr>
              <a:t>Papel </a:t>
            </a:r>
            <a:endParaRPr lang="nl-NL" sz="1800" dirty="0">
              <a:effectLst/>
              <a:latin typeface="Calibri" panose="020F0502020204030204" pitchFamily="34" charset="0"/>
              <a:ea typeface="Calibri" panose="020F0502020204030204" pitchFamily="34" charset="0"/>
              <a:cs typeface="Calibri" panose="020F0502020204030204" pitchFamily="34" charset="0"/>
            </a:endParaRPr>
          </a:p>
          <a:p>
            <a:pPr>
              <a:lnSpc>
                <a:spcPct val="107000"/>
              </a:lnSpc>
            </a:pPr>
            <a:r>
              <a:rPr lang="en-GB" sz="1800" dirty="0">
                <a:effectLst/>
                <a:latin typeface="Calibri" panose="020F0502020204030204" pitchFamily="34" charset="0"/>
                <a:ea typeface="Calibri" panose="020F0502020204030204" pitchFamily="34" charset="0"/>
                <a:cs typeface="Calibri" panose="020F0502020204030204" pitchFamily="34" charset="0"/>
              </a:rPr>
              <a:t>Láminas (mechas / balayage)</a:t>
            </a:r>
            <a:endParaRPr lang="nl-NL" sz="1800" dirty="0">
              <a:effectLst/>
              <a:latin typeface="Calibri" panose="020F0502020204030204" pitchFamily="34" charset="0"/>
              <a:ea typeface="Calibri" panose="020F0502020204030204" pitchFamily="34" charset="0"/>
              <a:cs typeface="Calibri" panose="020F0502020204030204" pitchFamily="34" charset="0"/>
            </a:endParaRPr>
          </a:p>
          <a:p>
            <a:pPr>
              <a:lnSpc>
                <a:spcPct val="107000"/>
              </a:lnSpc>
            </a:pPr>
            <a:r>
              <a:rPr lang="en-GB" sz="1800" dirty="0">
                <a:effectLst/>
                <a:latin typeface="Calibri" panose="020F0502020204030204" pitchFamily="34" charset="0"/>
                <a:ea typeface="Calibri" panose="020F0502020204030204" pitchFamily="34" charset="0"/>
                <a:cs typeface="Calibri" panose="020F0502020204030204" pitchFamily="34" charset="0"/>
              </a:rPr>
              <a:t>Tubos de coloración</a:t>
            </a:r>
            <a:endParaRPr lang="nl-NL" sz="1800" dirty="0">
              <a:effectLst/>
              <a:latin typeface="Calibri" panose="020F0502020204030204" pitchFamily="34" charset="0"/>
              <a:ea typeface="Calibri" panose="020F0502020204030204" pitchFamily="34" charset="0"/>
              <a:cs typeface="Calibri" panose="020F0502020204030204" pitchFamily="34" charset="0"/>
            </a:endParaRPr>
          </a:p>
          <a:p>
            <a:pPr>
              <a:lnSpc>
                <a:spcPct val="107000"/>
              </a:lnSpc>
            </a:pPr>
            <a:r>
              <a:rPr lang="en-GB" sz="1800" dirty="0">
                <a:effectLst/>
                <a:latin typeface="Calibri" panose="020F0502020204030204" pitchFamily="34" charset="0"/>
                <a:ea typeface="Calibri" panose="020F0502020204030204" pitchFamily="34" charset="0"/>
                <a:cs typeface="Calibri" panose="020F0502020204030204" pitchFamily="34" charset="0"/>
              </a:rPr>
              <a:t>Cabello humano</a:t>
            </a:r>
            <a:endParaRPr lang="nl-NL" sz="1800" dirty="0">
              <a:effectLst/>
              <a:latin typeface="Calibri" panose="020F0502020204030204" pitchFamily="34" charset="0"/>
              <a:ea typeface="Calibri" panose="020F0502020204030204" pitchFamily="34" charset="0"/>
              <a:cs typeface="Calibri" panose="020F0502020204030204" pitchFamily="34" charset="0"/>
            </a:endParaRPr>
          </a:p>
          <a:p>
            <a:pPr>
              <a:lnSpc>
                <a:spcPct val="107000"/>
              </a:lnSpc>
              <a:spcAft>
                <a:spcPts val="800"/>
              </a:spcAft>
            </a:pPr>
            <a:r>
              <a:rPr lang="en-GB" sz="1800" dirty="0">
                <a:effectLst/>
                <a:latin typeface="Calibri" panose="020F0502020204030204" pitchFamily="34" charset="0"/>
                <a:ea typeface="Calibri" panose="020F0502020204030204" pitchFamily="34" charset="0"/>
                <a:cs typeface="Calibri" panose="020F0502020204030204" pitchFamily="34" charset="0"/>
              </a:rPr>
              <a:t>Residuos de la cocina / instalaciones de café / té, etc.</a:t>
            </a:r>
            <a:endParaRPr lang="nl-NL" sz="1800" dirty="0">
              <a:effectLst/>
              <a:latin typeface="Calibri" panose="020F0502020204030204" pitchFamily="34" charset="0"/>
              <a:ea typeface="Calibri" panose="020F0502020204030204" pitchFamily="34" charset="0"/>
              <a:cs typeface="Calibri" panose="020F0502020204030204" pitchFamily="34" charset="0"/>
            </a:endParaRPr>
          </a:p>
          <a:p>
            <a:endParaRPr lang="nl-NL"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76982672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970B313-D9EB-4071-BEFA-1508AA4E47CD}"/>
              </a:ext>
            </a:extLst>
          </p:cNvPr>
          <p:cNvSpPr>
            <a:spLocks noGrp="1"/>
          </p:cNvSpPr>
          <p:nvPr>
            <p:ph type="title"/>
          </p:nvPr>
        </p:nvSpPr>
        <p:spPr>
          <a:xfrm>
            <a:off x="560439" y="442451"/>
            <a:ext cx="8596668" cy="1320800"/>
          </a:xfrm>
        </p:spPr>
        <p:txBody>
          <a:bodyPr/>
          <a:lstStyle/>
          <a:p>
            <a:r>
              <a:rPr lang="nl-NL" dirty="0"/>
              <a:t>Las 3 R </a:t>
            </a:r>
          </a:p>
        </p:txBody>
      </p:sp>
      <p:sp>
        <p:nvSpPr>
          <p:cNvPr id="3" name="Tijdelijke aanduiding voor inhoud 2">
            <a:extLst>
              <a:ext uri="{FF2B5EF4-FFF2-40B4-BE49-F238E27FC236}">
                <a16:creationId xmlns:a16="http://schemas.microsoft.com/office/drawing/2014/main" id="{33F6C3DD-42D8-41AC-BCF7-59DE91C89FD7}"/>
              </a:ext>
            </a:extLst>
          </p:cNvPr>
          <p:cNvSpPr>
            <a:spLocks noGrp="1"/>
          </p:cNvSpPr>
          <p:nvPr>
            <p:ph idx="1"/>
          </p:nvPr>
        </p:nvSpPr>
        <p:spPr>
          <a:xfrm>
            <a:off x="560439" y="1229032"/>
            <a:ext cx="8713563" cy="4945626"/>
          </a:xfrm>
        </p:spPr>
        <p:txBody>
          <a:bodyPr>
            <a:normAutofit/>
          </a:bodyPr>
          <a:lstStyle/>
          <a:p>
            <a:r>
              <a:rPr lang="nl-NL" sz="1800" dirty="0" err="1">
                <a:effectLst/>
                <a:latin typeface="Calibri" panose="020F0502020204030204" pitchFamily="34" charset="0"/>
                <a:ea typeface="Calibri" panose="020F0502020204030204" pitchFamily="34" charset="0"/>
                <a:cs typeface="Calibri" panose="020F0502020204030204" pitchFamily="34" charset="0"/>
              </a:rPr>
              <a:t>Reduzca</a:t>
            </a:r>
            <a:endParaRPr lang="nl-NL" sz="1800" dirty="0">
              <a:effectLst/>
              <a:latin typeface="Calibri" panose="020F0502020204030204" pitchFamily="34" charset="0"/>
              <a:ea typeface="Calibri" panose="020F0502020204030204" pitchFamily="34" charset="0"/>
              <a:cs typeface="Calibri" panose="020F0502020204030204" pitchFamily="34" charset="0"/>
            </a:endParaRPr>
          </a:p>
          <a:p>
            <a:r>
              <a:rPr lang="nl-NL" dirty="0" err="1">
                <a:latin typeface="Calibri" panose="020F0502020204030204" pitchFamily="34" charset="0"/>
                <a:ea typeface="Calibri" panose="020F0502020204030204" pitchFamily="34" charset="0"/>
                <a:cs typeface="Calibri" panose="020F0502020204030204" pitchFamily="34" charset="0"/>
              </a:rPr>
              <a:t>Reutilice</a:t>
            </a:r>
            <a:endParaRPr lang="nl-NL" dirty="0">
              <a:latin typeface="Calibri" panose="020F0502020204030204" pitchFamily="34" charset="0"/>
              <a:ea typeface="Calibri" panose="020F0502020204030204" pitchFamily="34" charset="0"/>
              <a:cs typeface="Calibri" panose="020F0502020204030204" pitchFamily="34" charset="0"/>
            </a:endParaRPr>
          </a:p>
          <a:p>
            <a:r>
              <a:rPr lang="nl-NL" sz="1800" dirty="0" err="1">
                <a:effectLst/>
                <a:latin typeface="Calibri" panose="020F0502020204030204" pitchFamily="34" charset="0"/>
                <a:ea typeface="Calibri" panose="020F0502020204030204" pitchFamily="34" charset="0"/>
                <a:cs typeface="Calibri" panose="020F0502020204030204" pitchFamily="34" charset="0"/>
              </a:rPr>
              <a:t>Recicle</a:t>
            </a:r>
            <a:endParaRPr lang="nl-NL" sz="1800" dirty="0">
              <a:effectLst/>
              <a:latin typeface="Calibri" panose="020F0502020204030204" pitchFamily="34" charset="0"/>
              <a:ea typeface="Calibri" panose="020F0502020204030204" pitchFamily="34" charset="0"/>
              <a:cs typeface="Calibri" panose="020F0502020204030204" pitchFamily="34" charset="0"/>
            </a:endParaRPr>
          </a:p>
          <a:p>
            <a:endParaRPr lang="nl-NL"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00742627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970B313-D9EB-4071-BEFA-1508AA4E47CD}"/>
              </a:ext>
            </a:extLst>
          </p:cNvPr>
          <p:cNvSpPr>
            <a:spLocks noGrp="1"/>
          </p:cNvSpPr>
          <p:nvPr>
            <p:ph type="title"/>
          </p:nvPr>
        </p:nvSpPr>
        <p:spPr>
          <a:xfrm>
            <a:off x="560439" y="442451"/>
            <a:ext cx="8596668" cy="1320800"/>
          </a:xfrm>
        </p:spPr>
        <p:txBody>
          <a:bodyPr/>
          <a:lstStyle/>
          <a:p>
            <a:r>
              <a:rPr lang="nl-NL" dirty="0" err="1"/>
              <a:t>Debate </a:t>
            </a:r>
            <a:r>
              <a:rPr lang="nl-NL" dirty="0"/>
              <a:t>en grupo</a:t>
            </a:r>
          </a:p>
        </p:txBody>
      </p:sp>
      <p:sp>
        <p:nvSpPr>
          <p:cNvPr id="3" name="Tijdelijke aanduiding voor inhoud 2">
            <a:extLst>
              <a:ext uri="{FF2B5EF4-FFF2-40B4-BE49-F238E27FC236}">
                <a16:creationId xmlns:a16="http://schemas.microsoft.com/office/drawing/2014/main" id="{33F6C3DD-42D8-41AC-BCF7-59DE91C89FD7}"/>
              </a:ext>
            </a:extLst>
          </p:cNvPr>
          <p:cNvSpPr>
            <a:spLocks noGrp="1"/>
          </p:cNvSpPr>
          <p:nvPr>
            <p:ph idx="1"/>
          </p:nvPr>
        </p:nvSpPr>
        <p:spPr>
          <a:xfrm>
            <a:off x="560439" y="1229032"/>
            <a:ext cx="8713563" cy="4945626"/>
          </a:xfrm>
        </p:spPr>
        <p:txBody>
          <a:bodyPr>
            <a:normAutofit/>
          </a:bodyPr>
          <a:lstStyle/>
          <a:p>
            <a:pPr marL="0" indent="0">
              <a:lnSpc>
                <a:spcPct val="107000"/>
              </a:lnSpc>
              <a:spcAft>
                <a:spcPts val="800"/>
              </a:spcAft>
              <a:buNone/>
            </a:pPr>
            <a:r>
              <a:rPr lang="nl-NL" sz="1800" dirty="0" err="1">
                <a:effectLst/>
                <a:latin typeface="Calibri" panose="020F0502020204030204" pitchFamily="34" charset="0"/>
                <a:ea typeface="Calibri" panose="020F0502020204030204" pitchFamily="34" charset="0"/>
                <a:cs typeface="Calibri" panose="020F0502020204030204" pitchFamily="34" charset="0"/>
              </a:rPr>
              <a:t>De todos los productos </a:t>
            </a:r>
            <a:r>
              <a:rPr lang="nl-NL" sz="1800" dirty="0">
                <a:effectLst/>
                <a:latin typeface="Calibri" panose="020F0502020204030204" pitchFamily="34" charset="0"/>
                <a:ea typeface="Calibri" panose="020F0502020204030204" pitchFamily="34" charset="0"/>
                <a:cs typeface="Calibri" panose="020F0502020204030204" pitchFamily="34" charset="0"/>
              </a:rPr>
              <a:t>que </a:t>
            </a:r>
            <a:r>
              <a:rPr lang="nl-NL" sz="1800" dirty="0" err="1">
                <a:effectLst/>
                <a:latin typeface="Calibri" panose="020F0502020204030204" pitchFamily="34" charset="0"/>
                <a:ea typeface="Calibri" panose="020F0502020204030204" pitchFamily="34" charset="0"/>
                <a:cs typeface="Calibri" panose="020F0502020204030204" pitchFamily="34" charset="0"/>
              </a:rPr>
              <a:t>escribiste </a:t>
            </a:r>
            <a:r>
              <a:rPr lang="nl-NL" sz="1800" dirty="0">
                <a:effectLst/>
                <a:latin typeface="Calibri" panose="020F0502020204030204" pitchFamily="34" charset="0"/>
                <a:ea typeface="Calibri" panose="020F0502020204030204" pitchFamily="34" charset="0"/>
                <a:cs typeface="Calibri" panose="020F0502020204030204" pitchFamily="34" charset="0"/>
              </a:rPr>
              <a:t>en </a:t>
            </a:r>
            <a:r>
              <a:rPr lang="nl-NL" sz="1800" dirty="0" err="1">
                <a:effectLst/>
                <a:latin typeface="Calibri" panose="020F0502020204030204" pitchFamily="34" charset="0"/>
                <a:ea typeface="Calibri" panose="020F0502020204030204" pitchFamily="34" charset="0"/>
                <a:cs typeface="Calibri" panose="020F0502020204030204" pitchFamily="34" charset="0"/>
              </a:rPr>
              <a:t>la </a:t>
            </a:r>
            <a:r>
              <a:rPr lang="nl-NL" sz="1800" dirty="0">
                <a:effectLst/>
                <a:latin typeface="Calibri" panose="020F0502020204030204" pitchFamily="34" charset="0"/>
                <a:ea typeface="Calibri" panose="020F0502020204030204" pitchFamily="34" charset="0"/>
                <a:cs typeface="Calibri" panose="020F0502020204030204" pitchFamily="34" charset="0"/>
              </a:rPr>
              <a:t>lista</a:t>
            </a:r>
            <a:endParaRPr lang="nl-NL" sz="1800" dirty="0">
              <a:effectLst/>
              <a:latin typeface="Calibri" panose="020F0502020204030204" pitchFamily="34" charset="0"/>
              <a:ea typeface="Calibri" panose="020F0502020204030204" pitchFamily="34" charset="0"/>
              <a:cs typeface="Times New Roman" panose="02020603050405020304" pitchFamily="18" charset="0"/>
            </a:endParaRPr>
          </a:p>
          <a:p>
            <a:r>
              <a:rPr lang="nl-NL" dirty="0">
                <a:latin typeface="Calibri" panose="020F0502020204030204" pitchFamily="34" charset="0"/>
                <a:cs typeface="Calibri" panose="020F0502020204030204" pitchFamily="34" charset="0"/>
              </a:rPr>
              <a:t>¿Cómo </a:t>
            </a:r>
            <a:r>
              <a:rPr lang="nl-NL" dirty="0" err="1">
                <a:latin typeface="Calibri" panose="020F0502020204030204" pitchFamily="34" charset="0"/>
                <a:cs typeface="Calibri" panose="020F0502020204030204" pitchFamily="34" charset="0"/>
              </a:rPr>
              <a:t>podemos</a:t>
            </a:r>
            <a:r>
              <a:rPr lang="nl-NL" dirty="0">
                <a:latin typeface="Calibri" panose="020F0502020204030204" pitchFamily="34" charset="0"/>
                <a:cs typeface="Calibri" panose="020F0502020204030204" pitchFamily="34" charset="0"/>
              </a:rPr>
              <a:t> </a:t>
            </a:r>
            <a:r>
              <a:rPr lang="nl-NL" dirty="0" err="1">
                <a:latin typeface="Calibri" panose="020F0502020204030204" pitchFamily="34" charset="0"/>
                <a:cs typeface="Calibri" panose="020F0502020204030204" pitchFamily="34" charset="0"/>
              </a:rPr>
              <a:t>reciclarlos</a:t>
            </a:r>
            <a:r>
              <a:rPr lang="nl-NL" dirty="0">
                <a:latin typeface="Calibri" panose="020F0502020204030204" pitchFamily="34" charset="0"/>
                <a:cs typeface="Calibri" panose="020F0502020204030204" pitchFamily="34" charset="0"/>
              </a:rPr>
              <a:t>?</a:t>
            </a:r>
          </a:p>
          <a:p>
            <a:r>
              <a:rPr lang="nl-NL" dirty="0">
                <a:latin typeface="Calibri" panose="020F0502020204030204" pitchFamily="34" charset="0"/>
                <a:cs typeface="Calibri" panose="020F0502020204030204" pitchFamily="34" charset="0"/>
              </a:rPr>
              <a:t>¿Cómo podemos </a:t>
            </a:r>
            <a:r>
              <a:rPr lang="nl-NL" dirty="0" err="1">
                <a:latin typeface="Calibri" panose="020F0502020204030204" pitchFamily="34" charset="0"/>
                <a:cs typeface="Calibri" panose="020F0502020204030204" pitchFamily="34" charset="0"/>
              </a:rPr>
              <a:t>reutilizarlo</a:t>
            </a:r>
            <a:r>
              <a:rPr lang="nl-NL" dirty="0">
                <a:latin typeface="Calibri" panose="020F0502020204030204" pitchFamily="34" charset="0"/>
                <a:cs typeface="Calibri" panose="020F0502020204030204" pitchFamily="34" charset="0"/>
              </a:rPr>
              <a:t>?</a:t>
            </a:r>
          </a:p>
        </p:txBody>
      </p:sp>
    </p:spTree>
    <p:extLst>
      <p:ext uri="{BB962C8B-B14F-4D97-AF65-F5344CB8AC3E}">
        <p14:creationId xmlns:p14="http://schemas.microsoft.com/office/powerpoint/2010/main" val="367571060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970B313-D9EB-4071-BEFA-1508AA4E47CD}"/>
              </a:ext>
            </a:extLst>
          </p:cNvPr>
          <p:cNvSpPr>
            <a:spLocks noGrp="1"/>
          </p:cNvSpPr>
          <p:nvPr>
            <p:ph type="title"/>
          </p:nvPr>
        </p:nvSpPr>
        <p:spPr>
          <a:xfrm>
            <a:off x="560439" y="442451"/>
            <a:ext cx="8596668" cy="1320800"/>
          </a:xfrm>
        </p:spPr>
        <p:txBody>
          <a:bodyPr/>
          <a:lstStyle/>
          <a:p>
            <a:r>
              <a:rPr lang="nl-NL" dirty="0"/>
              <a:t>Plásticos</a:t>
            </a:r>
          </a:p>
        </p:txBody>
      </p:sp>
      <p:sp>
        <p:nvSpPr>
          <p:cNvPr id="3" name="Tijdelijke aanduiding voor inhoud 2">
            <a:extLst>
              <a:ext uri="{FF2B5EF4-FFF2-40B4-BE49-F238E27FC236}">
                <a16:creationId xmlns:a16="http://schemas.microsoft.com/office/drawing/2014/main" id="{33F6C3DD-42D8-41AC-BCF7-59DE91C89FD7}"/>
              </a:ext>
            </a:extLst>
          </p:cNvPr>
          <p:cNvSpPr>
            <a:spLocks noGrp="1"/>
          </p:cNvSpPr>
          <p:nvPr>
            <p:ph idx="1"/>
          </p:nvPr>
        </p:nvSpPr>
        <p:spPr>
          <a:xfrm>
            <a:off x="560439" y="1229032"/>
            <a:ext cx="8713563" cy="4945626"/>
          </a:xfrm>
        </p:spPr>
        <p:txBody>
          <a:bodyPr>
            <a:normAutofit/>
          </a:bodyPr>
          <a:lstStyle/>
          <a:p>
            <a:pPr>
              <a:lnSpc>
                <a:spcPct val="107000"/>
              </a:lnSpc>
              <a:spcAft>
                <a:spcPts val="800"/>
              </a:spcAft>
            </a:pPr>
            <a:r>
              <a:rPr lang="en-GB" sz="1800" dirty="0">
                <a:effectLst/>
                <a:latin typeface="Calibri" panose="020F0502020204030204" pitchFamily="34" charset="0"/>
                <a:ea typeface="Calibri" panose="020F0502020204030204" pitchFamily="34" charset="0"/>
                <a:cs typeface="Calibri" panose="020F0502020204030204" pitchFamily="34" charset="0"/>
              </a:rPr>
              <a:t>La mayoría de los plásticos no son biodegradables. </a:t>
            </a:r>
          </a:p>
          <a:p>
            <a:pPr>
              <a:lnSpc>
                <a:spcPct val="107000"/>
              </a:lnSpc>
              <a:spcAft>
                <a:spcPts val="800"/>
              </a:spcAft>
            </a:pPr>
            <a:r>
              <a:rPr lang="en-GB" sz="1800" dirty="0">
                <a:effectLst/>
                <a:latin typeface="Calibri" panose="020F0502020204030204" pitchFamily="34" charset="0"/>
                <a:ea typeface="Calibri" panose="020F0502020204030204" pitchFamily="34" charset="0"/>
                <a:cs typeface="Calibri" panose="020F0502020204030204" pitchFamily="34" charset="0"/>
              </a:rPr>
              <a:t>Para reducir los plásticos en el medio ambiente puedes comprobar si se pueden reciclar. </a:t>
            </a:r>
          </a:p>
          <a:p>
            <a:pPr>
              <a:lnSpc>
                <a:spcPct val="107000"/>
              </a:lnSpc>
              <a:spcAft>
                <a:spcPts val="800"/>
              </a:spcAft>
            </a:pPr>
            <a:r>
              <a:rPr lang="en-GB" sz="1800" dirty="0">
                <a:effectLst/>
                <a:latin typeface="Calibri" panose="020F0502020204030204" pitchFamily="34" charset="0"/>
                <a:ea typeface="Calibri" panose="020F0502020204030204" pitchFamily="34" charset="0"/>
                <a:cs typeface="Calibri" panose="020F0502020204030204" pitchFamily="34" charset="0"/>
              </a:rPr>
              <a:t>Recogiendo botellas de plástico (por ejemplo, de champú / acondicionador), cortando la parte inferior y el cuello y abriéndolas, se </a:t>
            </a:r>
            <a:r>
              <a:rPr lang="en-GB" sz="1800" b="1" dirty="0">
                <a:effectLst/>
                <a:latin typeface="Calibri" panose="020F0502020204030204" pitchFamily="34" charset="0"/>
                <a:ea typeface="Calibri" panose="020F0502020204030204" pitchFamily="34" charset="0"/>
                <a:cs typeface="Calibri" panose="020F0502020204030204" pitchFamily="34" charset="0"/>
              </a:rPr>
              <a:t>pueden poner más de 20 botellas en una pila. De este modo, se tarda más en llenar una cesta/contenedor con </a:t>
            </a:r>
            <a:r>
              <a:rPr lang="en-GB" sz="1800" dirty="0">
                <a:effectLst/>
                <a:latin typeface="Calibri" panose="020F0502020204030204" pitchFamily="34" charset="0"/>
                <a:ea typeface="Calibri" panose="020F0502020204030204" pitchFamily="34" charset="0"/>
                <a:cs typeface="Calibri" panose="020F0502020204030204" pitchFamily="34" charset="0"/>
              </a:rPr>
              <a:t>artículos de plástico y el reciclaje resulta más fácil y eficaz. </a:t>
            </a:r>
          </a:p>
          <a:p>
            <a:pPr>
              <a:lnSpc>
                <a:spcPct val="107000"/>
              </a:lnSpc>
              <a:spcAft>
                <a:spcPts val="800"/>
              </a:spcAft>
            </a:pPr>
            <a:r>
              <a:rPr lang="en-GB" sz="1800" dirty="0">
                <a:effectLst/>
                <a:latin typeface="Calibri" panose="020F0502020204030204" pitchFamily="34" charset="0"/>
                <a:ea typeface="Calibri" panose="020F0502020204030204" pitchFamily="34" charset="0"/>
                <a:cs typeface="Calibri" panose="020F0502020204030204" pitchFamily="34" charset="0"/>
              </a:rPr>
              <a:t>Recójalos y podrá utilizarlos para fabricar otros artículos de plástico (duro).</a:t>
            </a:r>
            <a:endParaRPr lang="nl-NL"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nl-NL"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21786208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970B313-D9EB-4071-BEFA-1508AA4E47CD}"/>
              </a:ext>
            </a:extLst>
          </p:cNvPr>
          <p:cNvSpPr>
            <a:spLocks noGrp="1"/>
          </p:cNvSpPr>
          <p:nvPr>
            <p:ph type="title"/>
          </p:nvPr>
        </p:nvSpPr>
        <p:spPr>
          <a:xfrm>
            <a:off x="560439" y="442451"/>
            <a:ext cx="8596668" cy="1320800"/>
          </a:xfrm>
        </p:spPr>
        <p:txBody>
          <a:bodyPr/>
          <a:lstStyle/>
          <a:p>
            <a:r>
              <a:rPr lang="nl-NL" dirty="0"/>
              <a:t>Cabello</a:t>
            </a:r>
          </a:p>
        </p:txBody>
      </p:sp>
      <p:sp>
        <p:nvSpPr>
          <p:cNvPr id="3" name="Tijdelijke aanduiding voor inhoud 2">
            <a:extLst>
              <a:ext uri="{FF2B5EF4-FFF2-40B4-BE49-F238E27FC236}">
                <a16:creationId xmlns:a16="http://schemas.microsoft.com/office/drawing/2014/main" id="{33F6C3DD-42D8-41AC-BCF7-59DE91C89FD7}"/>
              </a:ext>
            </a:extLst>
          </p:cNvPr>
          <p:cNvSpPr>
            <a:spLocks noGrp="1"/>
          </p:cNvSpPr>
          <p:nvPr>
            <p:ph idx="1"/>
          </p:nvPr>
        </p:nvSpPr>
        <p:spPr>
          <a:xfrm>
            <a:off x="560439" y="1229032"/>
            <a:ext cx="8713563" cy="4945626"/>
          </a:xfrm>
        </p:spPr>
        <p:txBody>
          <a:bodyPr>
            <a:normAutofit/>
          </a:bodyPr>
          <a:lstStyle/>
          <a:p>
            <a:pPr>
              <a:lnSpc>
                <a:spcPct val="107000"/>
              </a:lnSpc>
              <a:spcAft>
                <a:spcPts val="800"/>
              </a:spcAft>
            </a:pPr>
            <a:r>
              <a:rPr lang="en-GB" sz="1800" dirty="0">
                <a:effectLst/>
                <a:latin typeface="Calibri" panose="020F0502020204030204" pitchFamily="34" charset="0"/>
                <a:ea typeface="Calibri" panose="020F0502020204030204" pitchFamily="34" charset="0"/>
                <a:cs typeface="Calibri" panose="020F0502020204030204" pitchFamily="34" charset="0"/>
              </a:rPr>
              <a:t>El pelo cortado puede reciclarse. Sin embargo, es importante que solo se recoja el pelo, no otros artículos.</a:t>
            </a:r>
            <a:endParaRPr lang="nl-NL"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1800" dirty="0">
                <a:effectLst/>
                <a:latin typeface="Calibri" panose="020F0502020204030204" pitchFamily="34" charset="0"/>
                <a:ea typeface="Calibri" panose="020F0502020204030204" pitchFamily="34" charset="0"/>
                <a:cs typeface="Calibri" panose="020F0502020204030204" pitchFamily="34" charset="0"/>
              </a:rPr>
              <a:t>El pelo se puede utilizar como fertilizante; el pelo es uno de los mejores fertilizantes naturales para plantas que se pueden encontrar en la tierra. Esto se debe a que contiene 20 minerales y oligoelementos, también es muy rico en proteínas y nitrógeno. </a:t>
            </a:r>
            <a:endParaRPr lang="nl-NL"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1800" dirty="0">
                <a:effectLst/>
                <a:latin typeface="Calibri" panose="020F0502020204030204" pitchFamily="34" charset="0"/>
                <a:ea typeface="Calibri" panose="020F0502020204030204" pitchFamily="34" charset="0"/>
                <a:cs typeface="Calibri" panose="020F0502020204030204" pitchFamily="34" charset="0"/>
              </a:rPr>
              <a:t>Por ejemplo: 100-200 libras de vacas producen 1 libra de nitrógeno, 6-7 libras de cabello humano producen 1 libra de nitrógeno, por lo que es más efectivo utilizar el cabello como fertilizante.</a:t>
            </a:r>
            <a:endParaRPr lang="nl-NL"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1800" dirty="0">
                <a:effectLst/>
                <a:latin typeface="Calibri" panose="020F0502020204030204" pitchFamily="34" charset="0"/>
                <a:ea typeface="Calibri" panose="020F0502020204030204" pitchFamily="34" charset="0"/>
                <a:cs typeface="Calibri" panose="020F0502020204030204" pitchFamily="34" charset="0"/>
              </a:rPr>
              <a:t>Los vertidos de petróleo pueden utilizar el pelo. El pelo puede convertirse en redes que pueden colocarse en círculo alrededor de un vertido de petróleo en el océano. Por su poder higroscópico, el pelo puede reabsorber perfectamente el petróleo.</a:t>
            </a:r>
            <a:endParaRPr lang="nl-NL" sz="18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747514917"/>
      </p:ext>
    </p:extLst>
  </p:cSld>
  <p:clrMapOvr>
    <a:masterClrMapping/>
  </p:clrMapOvr>
</p:sld>
</file>

<file path=ppt/theme/theme1.xml><?xml version="1.0" encoding="utf-8"?>
<a:theme xmlns:a="http://schemas.openxmlformats.org/drawingml/2006/main" name="Facet">
  <a:themeElements>
    <a:clrScheme name="Facet">
      <a:dk1>
        <a:sysClr val="windowText" lastClr="000000"/>
      </a:dk1>
      <a:lt1>
        <a:sysClr val="window" lastClr="FFFFFF"/>
      </a:lt1>
      <a:dk2>
        <a:srgbClr val="2C3C43"/>
      </a:dk2>
      <a:lt2>
        <a:srgbClr val="EBEBEB"/>
      </a:lt2>
      <a:accent1>
        <a:srgbClr val="90C226"/>
      </a:accent1>
      <a:accent2>
        <a:srgbClr val="54A021"/>
      </a:accent2>
      <a:accent3>
        <a:srgbClr val="E6B91E"/>
      </a:accent3>
      <a:accent4>
        <a:srgbClr val="E76618"/>
      </a:accent4>
      <a:accent5>
        <a:srgbClr val="C42F1A"/>
      </a:accent5>
      <a:accent6>
        <a:srgbClr val="918655"/>
      </a:accent6>
      <a:hlink>
        <a:srgbClr val="99CA3C"/>
      </a:hlink>
      <a:folHlink>
        <a:srgbClr val="B9D181"/>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CFBC31BA-B70F-4F30-BCAA-4F3011E16C4D}"/>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517AB4643959F046B187FDE66D3A5503" ma:contentTypeVersion="18" ma:contentTypeDescription="Een nieuw document maken." ma:contentTypeScope="" ma:versionID="51eef31eefa2fac4b185d3f98af94c55">
  <xsd:schema xmlns:xsd="http://www.w3.org/2001/XMLSchema" xmlns:xs="http://www.w3.org/2001/XMLSchema" xmlns:p="http://schemas.microsoft.com/office/2006/metadata/properties" xmlns:ns2="7361fed8-3208-422d-bd44-bd7f7a1c5909" xmlns:ns3="35091eb4-c0f2-4ddd-b3e8-132f52ac0f96" targetNamespace="http://schemas.microsoft.com/office/2006/metadata/properties" ma:root="true" ma:fieldsID="112a3aa3832af43938252bd30262a8af" ns2:_="" ns3:_="">
    <xsd:import namespace="7361fed8-3208-422d-bd44-bd7f7a1c5909"/>
    <xsd:import namespace="35091eb4-c0f2-4ddd-b3e8-132f52ac0f96"/>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OCR" minOccurs="0"/>
                <xsd:element ref="ns2:MediaServiceGenerationTime" minOccurs="0"/>
                <xsd:element ref="ns2:MediaServiceEventHashCode" minOccurs="0"/>
                <xsd:element ref="ns2:MediaServiceDateTaken" minOccurs="0"/>
                <xsd:element ref="ns2:MediaServiceAutoKeyPoints" minOccurs="0"/>
                <xsd:element ref="ns2:MediaServiceKeyPoints" minOccurs="0"/>
                <xsd:element ref="ns3:SharedWithUsers" minOccurs="0"/>
                <xsd:element ref="ns3:SharedWithDetails" minOccurs="0"/>
                <xsd:element ref="ns2:MediaServiceLocation" minOccurs="0"/>
                <xsd:element ref="ns2:WiehebbenerRechten" minOccurs="0"/>
                <xsd:element ref="ns2:MediaLengthInSeconds" minOccurs="0"/>
                <xsd:element ref="ns2:lcf76f155ced4ddcb4097134ff3c332f" minOccurs="0"/>
                <xsd:element ref="ns3:TaxCatchAll" minOccurs="0"/>
                <xsd:element ref="ns2: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361fed8-3208-422d-bd44-bd7f7a1c5909"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OCR" ma:index="11" nillable="true" ma:displayName="Extracted Text" ma:internalName="MediaServiceOCR" ma:readOnly="true">
      <xsd:simpleType>
        <xsd:restriction base="dms:Note">
          <xsd:maxLength value="255"/>
        </xsd:restriction>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DateTaken" ma:index="14" nillable="true" ma:displayName="MediaServiceDateTaken" ma:hidden="true" ma:internalName="MediaServiceDateTaken" ma:readOnly="true">
      <xsd:simpleType>
        <xsd:restriction base="dms:Text"/>
      </xsd:simpleType>
    </xsd:element>
    <xsd:element name="MediaServiceAutoKeyPoints" ma:index="15" nillable="true" ma:displayName="MediaServiceAutoKeyPoints" ma:hidden="true" ma:internalName="MediaServiceAutoKeyPoints" ma:readOnly="true">
      <xsd:simpleType>
        <xsd:restriction base="dms:Note"/>
      </xsd:simpleType>
    </xsd:element>
    <xsd:element name="MediaServiceKeyPoints" ma:index="16" nillable="true" ma:displayName="KeyPoints" ma:internalName="MediaServiceKeyPoints" ma:readOnly="true">
      <xsd:simpleType>
        <xsd:restriction base="dms:Note">
          <xsd:maxLength value="255"/>
        </xsd:restriction>
      </xsd:simpleType>
    </xsd:element>
    <xsd:element name="MediaServiceLocation" ma:index="19" nillable="true" ma:displayName="Location" ma:internalName="MediaServiceLocation" ma:readOnly="true">
      <xsd:simpleType>
        <xsd:restriction base="dms:Text"/>
      </xsd:simpleType>
    </xsd:element>
    <xsd:element name="WiehebbenerRechten" ma:index="20" nillable="true" ma:displayName="Wie hebben er Rechten" ma:format="Dropdown" ma:internalName="WiehebbenerRechten">
      <xsd:simpleType>
        <xsd:restriction base="dms:Text">
          <xsd:maxLength value="255"/>
        </xsd:restriction>
      </xsd:simpleType>
    </xsd:element>
    <xsd:element name="MediaLengthInSeconds" ma:index="21" nillable="true" ma:displayName="Length (seconds)" ma:internalName="MediaLengthInSeconds" ma:readOnly="true">
      <xsd:simpleType>
        <xsd:restriction base="dms:Unknown"/>
      </xsd:simpleType>
    </xsd:element>
    <xsd:element name="lcf76f155ced4ddcb4097134ff3c332f" ma:index="23" nillable="true" ma:taxonomy="true" ma:internalName="lcf76f155ced4ddcb4097134ff3c332f" ma:taxonomyFieldName="MediaServiceImageTags" ma:displayName="Afbeeldingtags" ma:readOnly="false" ma:fieldId="{5cf76f15-5ced-4ddc-b409-7134ff3c332f}" ma:taxonomyMulti="true" ma:sspId="93a47304-c374-4b83-8465-55f6e3cc4d8a"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5" nillable="true" ma:displayName="MediaServiceObjectDetectorVersions" ma:description="" ma:hidden="true" ma:indexed="true" ma:internalName="MediaServiceObjectDetectorVersion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35091eb4-c0f2-4ddd-b3e8-132f52ac0f96" elementFormDefault="qualified">
    <xsd:import namespace="http://schemas.microsoft.com/office/2006/documentManagement/types"/>
    <xsd:import namespace="http://schemas.microsoft.com/office/infopath/2007/PartnerControls"/>
    <xsd:element name="SharedWithUsers" ma:index="17" nillable="true" ma:displayName="Gedeeld met"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8" nillable="true" ma:displayName="Gedeeld met details" ma:internalName="SharedWithDetails" ma:readOnly="true">
      <xsd:simpleType>
        <xsd:restriction base="dms:Note">
          <xsd:maxLength value="255"/>
        </xsd:restriction>
      </xsd:simpleType>
    </xsd:element>
    <xsd:element name="TaxCatchAll" ma:index="24" nillable="true" ma:displayName="Taxonomy Catch All Column" ma:hidden="true" ma:list="{daac2ac2-67f3-42a4-abe1-0a1312d8d7fc}" ma:internalName="TaxCatchAll" ma:showField="CatchAllData" ma:web="35091eb4-c0f2-4ddd-b3e8-132f52ac0f96">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houdstype"/>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WiehebbenerRechten xmlns="7361fed8-3208-422d-bd44-bd7f7a1c5909" xsi:nil="true"/>
    <lcf76f155ced4ddcb4097134ff3c332f xmlns="7361fed8-3208-422d-bd44-bd7f7a1c5909">
      <Terms xmlns="http://schemas.microsoft.com/office/infopath/2007/PartnerControls"/>
    </lcf76f155ced4ddcb4097134ff3c332f>
    <TaxCatchAll xmlns="35091eb4-c0f2-4ddd-b3e8-132f52ac0f96" xsi:nil="tru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60479194-CC0C-4528-820E-E501D26E2E39}"/>
</file>

<file path=customXml/itemProps2.xml><?xml version="1.0" encoding="utf-8"?>
<ds:datastoreItem xmlns:ds="http://schemas.openxmlformats.org/officeDocument/2006/customXml" ds:itemID="{B02F5BE2-D7FD-4D28-AC05-6014166F65C5}">
  <ds:schemaRefs>
    <ds:schemaRef ds:uri="http://schemas.microsoft.com/office/2006/metadata/properties"/>
    <ds:schemaRef ds:uri="http://schemas.microsoft.com/office/infopath/2007/PartnerControls"/>
    <ds:schemaRef ds:uri="7361fed8-3208-422d-bd44-bd7f7a1c5909"/>
    <ds:schemaRef ds:uri="35091eb4-c0f2-4ddd-b3e8-132f52ac0f96"/>
  </ds:schemaRefs>
</ds:datastoreItem>
</file>

<file path=customXml/itemProps3.xml><?xml version="1.0" encoding="utf-8"?>
<ds:datastoreItem xmlns:ds="http://schemas.openxmlformats.org/officeDocument/2006/customXml" ds:itemID="{4E29153E-E645-4520-A8DB-CBEB3B35B49C}">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Facet</Template>
  <TotalTime>618</TotalTime>
  <Words>861</Words>
  <Application>Microsoft Macintosh PowerPoint</Application>
  <PresentationFormat>Panorámica</PresentationFormat>
  <Paragraphs>86</Paragraphs>
  <Slides>18</Slides>
  <Notes>0</Notes>
  <HiddenSlides>0</HiddenSlides>
  <MMClips>1</MMClips>
  <ScaleCrop>false</ScaleCrop>
  <HeadingPairs>
    <vt:vector size="6" baseType="variant">
      <vt:variant>
        <vt:lpstr>Fuentes usadas</vt:lpstr>
      </vt:variant>
      <vt:variant>
        <vt:i4>8</vt:i4>
      </vt:variant>
      <vt:variant>
        <vt:lpstr>Tema</vt:lpstr>
      </vt:variant>
      <vt:variant>
        <vt:i4>1</vt:i4>
      </vt:variant>
      <vt:variant>
        <vt:lpstr>Títulos de diapositiva</vt:lpstr>
      </vt:variant>
      <vt:variant>
        <vt:i4>18</vt:i4>
      </vt:variant>
    </vt:vector>
  </HeadingPairs>
  <TitlesOfParts>
    <vt:vector size="27" baseType="lpstr">
      <vt:lpstr>Arial</vt:lpstr>
      <vt:lpstr>Calibri</vt:lpstr>
      <vt:lpstr>play</vt:lpstr>
      <vt:lpstr>play</vt:lpstr>
      <vt:lpstr>Symbol</vt:lpstr>
      <vt:lpstr>Times New Roman</vt:lpstr>
      <vt:lpstr>Trebuchet MS</vt:lpstr>
      <vt:lpstr>Wingdings 3</vt:lpstr>
      <vt:lpstr>Facet</vt:lpstr>
      <vt:lpstr>TEMA 7</vt:lpstr>
      <vt:lpstr>Inscripción de estudiantes</vt:lpstr>
      <vt:lpstr>Objetivos del tema</vt:lpstr>
      <vt:lpstr>Actividad de los estudiantes</vt:lpstr>
      <vt:lpstr>¿Qué residuos produce una peluquería?</vt:lpstr>
      <vt:lpstr>Las 3 R </vt:lpstr>
      <vt:lpstr>Debate en grupo</vt:lpstr>
      <vt:lpstr>Plásticos</vt:lpstr>
      <vt:lpstr>Cabello</vt:lpstr>
      <vt:lpstr>Residuos mezclados</vt:lpstr>
      <vt:lpstr>Evaluación</vt:lpstr>
      <vt:lpstr>TEMA 8</vt:lpstr>
      <vt:lpstr>Inscripción de estudiantes</vt:lpstr>
      <vt:lpstr>Objetivos del tema</vt:lpstr>
      <vt:lpstr>Información sobre productos alternativos más respetuosos con el medio ambiente</vt:lpstr>
      <vt:lpstr>Experimento: papel de aluminio</vt:lpstr>
      <vt:lpstr>Actividad de los estudiantes</vt:lpstr>
      <vt:lpstr>Evaluación</vt:lpstr>
    </vt:vector>
  </TitlesOfParts>
  <Company/>
  <LinksUpToDate>false</LinksUpToDate>
  <SharedDoc>false</SharedDoc>
  <HyperlinksChanged>false</HyperlinksChanged>
  <AppVersion>16.0016</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PowerPoint-presentatie</dc:title>
  <dc:creator>Frank den Hartog</dc:creator>
  <cp:keywords>, docId:C829F1719832BFE4D1562C0495CB6E49</cp:keywords>
  <cp:lastModifiedBy>Microsoft Office User</cp:lastModifiedBy>
  <cp:revision>129</cp:revision>
  <dcterms:created xsi:type="dcterms:W3CDTF">2020-10-08T12:13:34Z</dcterms:created>
  <dcterms:modified xsi:type="dcterms:W3CDTF">2023-09-18T17:19:21Z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Order">
    <vt:r8>34332300</vt:r8>
  </property>
  <property fmtid="{D5CDD505-2E9C-101B-9397-08002B2CF9AE}" pid="3" name="ContentTypeId">
    <vt:lpwstr>0x010100517AB4643959F046B187FDE66D3A5503</vt:lpwstr>
  </property>
</Properties>
</file>