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259" r:id="rId5"/>
    <p:sldId id="271" r:id="rId6"/>
    <p:sldId id="282" r:id="rId7"/>
    <p:sldId id="260" r:id="rId8"/>
    <p:sldId id="291" r:id="rId9"/>
    <p:sldId id="292" r:id="rId10"/>
    <p:sldId id="284" r:id="rId11"/>
    <p:sldId id="280" r:id="rId12"/>
    <p:sldId id="283" r:id="rId13"/>
    <p:sldId id="277" r:id="rId14"/>
    <p:sldId id="264" r:id="rId15"/>
    <p:sldId id="266" r:id="rId16"/>
    <p:sldId id="285" r:id="rId17"/>
    <p:sldId id="286" r:id="rId18"/>
    <p:sldId id="287" r:id="rId19"/>
    <p:sldId id="288" r:id="rId20"/>
    <p:sldId id="263" r:id="rId21"/>
    <p:sldId id="289" r:id="rId22"/>
    <p:sldId id="265" r:id="rId23"/>
    <p:sldId id="279" r:id="rId24"/>
  </p:sldIdLst>
  <p:sldSz cx="12192000" cy="6858000"/>
  <p:notesSz cx="6797675" cy="99282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71634" autoAdjust="0"/>
  </p:normalViewPr>
  <p:slideViewPr>
    <p:cSldViewPr snapToGrid="0">
      <p:cViewPr varScale="1">
        <p:scale>
          <a:sx n="54" d="100"/>
          <a:sy n="54" d="100"/>
        </p:scale>
        <p:origin x="1046"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fo (Metaview)" userId="27da599a-9fa2-4a64-a3d6-7fe0f97f15d5" providerId="ADAL" clId="{5869E59B-AAAF-419F-A5B5-65A9178618EF}"/>
    <pc:docChg chg="undo custSel addSld delSld modSld">
      <pc:chgData name="Info (Metaview)" userId="27da599a-9fa2-4a64-a3d6-7fe0f97f15d5" providerId="ADAL" clId="{5869E59B-AAAF-419F-A5B5-65A9178618EF}" dt="2021-09-28T15:10:51.408" v="677" actId="20577"/>
      <pc:docMkLst>
        <pc:docMk/>
      </pc:docMkLst>
      <pc:sldChg chg="addSp delSp modSp mod">
        <pc:chgData name="Info (Metaview)" userId="27da599a-9fa2-4a64-a3d6-7fe0f97f15d5" providerId="ADAL" clId="{5869E59B-AAAF-419F-A5B5-65A9178618EF}" dt="2021-09-28T15:05:46.795" v="551" actId="1076"/>
        <pc:sldMkLst>
          <pc:docMk/>
          <pc:sldMk cId="1437267560" sldId="259"/>
        </pc:sldMkLst>
        <pc:spChg chg="mod">
          <ac:chgData name="Info (Metaview)" userId="27da599a-9fa2-4a64-a3d6-7fe0f97f15d5" providerId="ADAL" clId="{5869E59B-AAAF-419F-A5B5-65A9178618EF}" dt="2021-09-28T13:58:39.992" v="12" actId="1076"/>
          <ac:spMkLst>
            <pc:docMk/>
            <pc:sldMk cId="1437267560" sldId="259"/>
            <ac:spMk id="2" creationId="{00000000-0000-0000-0000-000000000000}"/>
          </ac:spMkLst>
        </pc:spChg>
        <pc:picChg chg="del">
          <ac:chgData name="Info (Metaview)" userId="27da599a-9fa2-4a64-a3d6-7fe0f97f15d5" providerId="ADAL" clId="{5869E59B-AAAF-419F-A5B5-65A9178618EF}" dt="2021-09-28T13:58:50.736" v="13" actId="478"/>
          <ac:picMkLst>
            <pc:docMk/>
            <pc:sldMk cId="1437267560" sldId="259"/>
            <ac:picMk id="3" creationId="{00000000-0000-0000-0000-000000000000}"/>
          </ac:picMkLst>
        </pc:picChg>
        <pc:picChg chg="del mod">
          <ac:chgData name="Info (Metaview)" userId="27da599a-9fa2-4a64-a3d6-7fe0f97f15d5" providerId="ADAL" clId="{5869E59B-AAAF-419F-A5B5-65A9178618EF}" dt="2021-09-28T13:58:22.793" v="9" actId="478"/>
          <ac:picMkLst>
            <pc:docMk/>
            <pc:sldMk cId="1437267560" sldId="259"/>
            <ac:picMk id="4" creationId="{00000000-0000-0000-0000-000000000000}"/>
          </ac:picMkLst>
        </pc:picChg>
        <pc:picChg chg="add mod">
          <ac:chgData name="Info (Metaview)" userId="27da599a-9fa2-4a64-a3d6-7fe0f97f15d5" providerId="ADAL" clId="{5869E59B-AAAF-419F-A5B5-65A9178618EF}" dt="2021-09-28T15:05:46.795" v="551" actId="1076"/>
          <ac:picMkLst>
            <pc:docMk/>
            <pc:sldMk cId="1437267560" sldId="259"/>
            <ac:picMk id="6" creationId="{F755FCEF-DF73-4F62-93B3-5A330207E53B}"/>
          </ac:picMkLst>
        </pc:picChg>
      </pc:sldChg>
      <pc:sldChg chg="modSp mod modNotesTx">
        <pc:chgData name="Info (Metaview)" userId="27da599a-9fa2-4a64-a3d6-7fe0f97f15d5" providerId="ADAL" clId="{5869E59B-AAAF-419F-A5B5-65A9178618EF}" dt="2021-09-28T15:10:08.275" v="671" actId="20577"/>
        <pc:sldMkLst>
          <pc:docMk/>
          <pc:sldMk cId="1419682664" sldId="260"/>
        </pc:sldMkLst>
        <pc:spChg chg="mod">
          <ac:chgData name="Info (Metaview)" userId="27da599a-9fa2-4a64-a3d6-7fe0f97f15d5" providerId="ADAL" clId="{5869E59B-AAAF-419F-A5B5-65A9178618EF}" dt="2021-09-28T15:08:15.798" v="659" actId="6549"/>
          <ac:spMkLst>
            <pc:docMk/>
            <pc:sldMk cId="1419682664" sldId="260"/>
            <ac:spMk id="13" creationId="{00000000-0000-0000-0000-000000000000}"/>
          </ac:spMkLst>
        </pc:spChg>
        <pc:spChg chg="mod">
          <ac:chgData name="Info (Metaview)" userId="27da599a-9fa2-4a64-a3d6-7fe0f97f15d5" providerId="ADAL" clId="{5869E59B-AAAF-419F-A5B5-65A9178618EF}" dt="2021-09-28T15:07:56.796" v="658" actId="20577"/>
          <ac:spMkLst>
            <pc:docMk/>
            <pc:sldMk cId="1419682664" sldId="260"/>
            <ac:spMk id="18" creationId="{00000000-0000-0000-0000-000000000000}"/>
          </ac:spMkLst>
        </pc:spChg>
        <pc:spChg chg="mod">
          <ac:chgData name="Info (Metaview)" userId="27da599a-9fa2-4a64-a3d6-7fe0f97f15d5" providerId="ADAL" clId="{5869E59B-AAAF-419F-A5B5-65A9178618EF}" dt="2021-09-28T15:06:44.334" v="600" actId="20577"/>
          <ac:spMkLst>
            <pc:docMk/>
            <pc:sldMk cId="1419682664" sldId="260"/>
            <ac:spMk id="19" creationId="{00000000-0000-0000-0000-000000000000}"/>
          </ac:spMkLst>
        </pc:spChg>
        <pc:spChg chg="mod">
          <ac:chgData name="Info (Metaview)" userId="27da599a-9fa2-4a64-a3d6-7fe0f97f15d5" providerId="ADAL" clId="{5869E59B-AAAF-419F-A5B5-65A9178618EF}" dt="2021-09-28T15:07:01.862" v="617" actId="6549"/>
          <ac:spMkLst>
            <pc:docMk/>
            <pc:sldMk cId="1419682664" sldId="260"/>
            <ac:spMk id="20" creationId="{00000000-0000-0000-0000-000000000000}"/>
          </ac:spMkLst>
        </pc:spChg>
        <pc:picChg chg="mod">
          <ac:chgData name="Info (Metaview)" userId="27da599a-9fa2-4a64-a3d6-7fe0f97f15d5" providerId="ADAL" clId="{5869E59B-AAAF-419F-A5B5-65A9178618EF}" dt="2021-09-28T15:01:26.493" v="432" actId="1076"/>
          <ac:picMkLst>
            <pc:docMk/>
            <pc:sldMk cId="1419682664" sldId="260"/>
            <ac:picMk id="8" creationId="{00000000-0000-0000-0000-000000000000}"/>
          </ac:picMkLst>
        </pc:picChg>
      </pc:sldChg>
      <pc:sldChg chg="modNotesTx">
        <pc:chgData name="Info (Metaview)" userId="27da599a-9fa2-4a64-a3d6-7fe0f97f15d5" providerId="ADAL" clId="{5869E59B-AAAF-419F-A5B5-65A9178618EF}" dt="2021-09-28T15:10:32.269" v="673" actId="20577"/>
        <pc:sldMkLst>
          <pc:docMk/>
          <pc:sldMk cId="3136914011" sldId="263"/>
        </pc:sldMkLst>
      </pc:sldChg>
      <pc:sldChg chg="modNotesTx">
        <pc:chgData name="Info (Metaview)" userId="27da599a-9fa2-4a64-a3d6-7fe0f97f15d5" providerId="ADAL" clId="{5869E59B-AAAF-419F-A5B5-65A9178618EF}" dt="2021-09-28T15:09:28.027" v="664" actId="20577"/>
        <pc:sldMkLst>
          <pc:docMk/>
          <pc:sldMk cId="2021362093" sldId="264"/>
        </pc:sldMkLst>
      </pc:sldChg>
      <pc:sldChg chg="modNotesTx">
        <pc:chgData name="Info (Metaview)" userId="27da599a-9fa2-4a64-a3d6-7fe0f97f15d5" providerId="ADAL" clId="{5869E59B-AAAF-419F-A5B5-65A9178618EF}" dt="2021-09-28T15:10:41.123" v="675" actId="20577"/>
        <pc:sldMkLst>
          <pc:docMk/>
          <pc:sldMk cId="1767025782" sldId="265"/>
        </pc:sldMkLst>
      </pc:sldChg>
      <pc:sldChg chg="modSp modNotesTx">
        <pc:chgData name="Info (Metaview)" userId="27da599a-9fa2-4a64-a3d6-7fe0f97f15d5" providerId="ADAL" clId="{5869E59B-AAAF-419F-A5B5-65A9178618EF}" dt="2021-09-28T15:09:24.196" v="663" actId="20577"/>
        <pc:sldMkLst>
          <pc:docMk/>
          <pc:sldMk cId="1106097969" sldId="266"/>
        </pc:sldMkLst>
        <pc:graphicFrameChg chg="mod">
          <ac:chgData name="Info (Metaview)" userId="27da599a-9fa2-4a64-a3d6-7fe0f97f15d5" providerId="ADAL" clId="{5869E59B-AAAF-419F-A5B5-65A9178618EF}" dt="2021-09-28T15:01:56.849" v="434"/>
          <ac:graphicFrameMkLst>
            <pc:docMk/>
            <pc:sldMk cId="1106097969" sldId="266"/>
            <ac:graphicFrameMk id="2" creationId="{00000000-0000-0000-0000-000000000000}"/>
          </ac:graphicFrameMkLst>
        </pc:graphicFrameChg>
      </pc:sldChg>
      <pc:sldChg chg="modNotesTx">
        <pc:chgData name="Info (Metaview)" userId="27da599a-9fa2-4a64-a3d6-7fe0f97f15d5" providerId="ADAL" clId="{5869E59B-AAAF-419F-A5B5-65A9178618EF}" dt="2021-09-28T15:10:00.617" v="669" actId="20577"/>
        <pc:sldMkLst>
          <pc:docMk/>
          <pc:sldMk cId="3124797015" sldId="271"/>
        </pc:sldMkLst>
      </pc:sldChg>
      <pc:sldChg chg="modNotesTx">
        <pc:chgData name="Info (Metaview)" userId="27da599a-9fa2-4a64-a3d6-7fe0f97f15d5" providerId="ADAL" clId="{5869E59B-AAAF-419F-A5B5-65A9178618EF}" dt="2021-09-28T15:09:32.008" v="665" actId="20577"/>
        <pc:sldMkLst>
          <pc:docMk/>
          <pc:sldMk cId="3042978137" sldId="277"/>
        </pc:sldMkLst>
      </pc:sldChg>
      <pc:sldChg chg="del">
        <pc:chgData name="Info (Metaview)" userId="27da599a-9fa2-4a64-a3d6-7fe0f97f15d5" providerId="ADAL" clId="{5869E59B-AAAF-419F-A5B5-65A9178618EF}" dt="2021-09-28T13:57:23.973" v="0" actId="47"/>
        <pc:sldMkLst>
          <pc:docMk/>
          <pc:sldMk cId="2604810628" sldId="278"/>
        </pc:sldMkLst>
      </pc:sldChg>
      <pc:sldChg chg="delSp modSp add del mod modNotesTx">
        <pc:chgData name="Info (Metaview)" userId="27da599a-9fa2-4a64-a3d6-7fe0f97f15d5" providerId="ADAL" clId="{5869E59B-AAAF-419F-A5B5-65A9178618EF}" dt="2021-09-28T15:10:51.408" v="677" actId="20577"/>
        <pc:sldMkLst>
          <pc:docMk/>
          <pc:sldMk cId="4284680316" sldId="279"/>
        </pc:sldMkLst>
        <pc:spChg chg="mod">
          <ac:chgData name="Info (Metaview)" userId="27da599a-9fa2-4a64-a3d6-7fe0f97f15d5" providerId="ADAL" clId="{5869E59B-AAAF-419F-A5B5-65A9178618EF}" dt="2021-09-28T15:03:54.296" v="548" actId="14100"/>
          <ac:spMkLst>
            <pc:docMk/>
            <pc:sldMk cId="4284680316" sldId="279"/>
            <ac:spMk id="2" creationId="{00000000-0000-0000-0000-000000000000}"/>
          </ac:spMkLst>
        </pc:spChg>
        <pc:picChg chg="del">
          <ac:chgData name="Info (Metaview)" userId="27da599a-9fa2-4a64-a3d6-7fe0f97f15d5" providerId="ADAL" clId="{5869E59B-AAAF-419F-A5B5-65A9178618EF}" dt="2021-09-28T15:03:57.604" v="549" actId="478"/>
          <ac:picMkLst>
            <pc:docMk/>
            <pc:sldMk cId="4284680316" sldId="279"/>
            <ac:picMk id="3" creationId="{00000000-0000-0000-0000-000000000000}"/>
          </ac:picMkLst>
        </pc:picChg>
      </pc:sldChg>
      <pc:sldChg chg="addSp delSp modSp mod delAnim modAnim modNotesTx">
        <pc:chgData name="Info (Metaview)" userId="27da599a-9fa2-4a64-a3d6-7fe0f97f15d5" providerId="ADAL" clId="{5869E59B-AAAF-419F-A5B5-65A9178618EF}" dt="2021-09-28T15:09:39.398" v="666" actId="20577"/>
        <pc:sldMkLst>
          <pc:docMk/>
          <pc:sldMk cId="2609570706" sldId="280"/>
        </pc:sldMkLst>
        <pc:spChg chg="add mod">
          <ac:chgData name="Info (Metaview)" userId="27da599a-9fa2-4a64-a3d6-7fe0f97f15d5" providerId="ADAL" clId="{5869E59B-AAAF-419F-A5B5-65A9178618EF}" dt="2021-09-28T14:39:23.452" v="292" actId="1076"/>
          <ac:spMkLst>
            <pc:docMk/>
            <pc:sldMk cId="2609570706" sldId="280"/>
            <ac:spMk id="2" creationId="{3791A7C4-C380-406E-80F0-AE87CAB23CF2}"/>
          </ac:spMkLst>
        </pc:spChg>
        <pc:spChg chg="mod">
          <ac:chgData name="Info (Metaview)" userId="27da599a-9fa2-4a64-a3d6-7fe0f97f15d5" providerId="ADAL" clId="{5869E59B-AAAF-419F-A5B5-65A9178618EF}" dt="2021-09-28T14:50:50.803" v="352" actId="1076"/>
          <ac:spMkLst>
            <pc:docMk/>
            <pc:sldMk cId="2609570706" sldId="280"/>
            <ac:spMk id="6" creationId="{00000000-0000-0000-0000-000000000000}"/>
          </ac:spMkLst>
        </pc:spChg>
        <pc:spChg chg="mod">
          <ac:chgData name="Info (Metaview)" userId="27da599a-9fa2-4a64-a3d6-7fe0f97f15d5" providerId="ADAL" clId="{5869E59B-AAAF-419F-A5B5-65A9178618EF}" dt="2021-09-28T14:38:02.699" v="267" actId="1076"/>
          <ac:spMkLst>
            <pc:docMk/>
            <pc:sldMk cId="2609570706" sldId="280"/>
            <ac:spMk id="15" creationId="{00000000-0000-0000-0000-000000000000}"/>
          </ac:spMkLst>
        </pc:spChg>
        <pc:spChg chg="del mod">
          <ac:chgData name="Info (Metaview)" userId="27da599a-9fa2-4a64-a3d6-7fe0f97f15d5" providerId="ADAL" clId="{5869E59B-AAAF-419F-A5B5-65A9178618EF}" dt="2021-09-28T14:39:59.885" v="298" actId="478"/>
          <ac:spMkLst>
            <pc:docMk/>
            <pc:sldMk cId="2609570706" sldId="280"/>
            <ac:spMk id="16" creationId="{00000000-0000-0000-0000-000000000000}"/>
          </ac:spMkLst>
        </pc:spChg>
        <pc:spChg chg="del">
          <ac:chgData name="Info (Metaview)" userId="27da599a-9fa2-4a64-a3d6-7fe0f97f15d5" providerId="ADAL" clId="{5869E59B-AAAF-419F-A5B5-65A9178618EF}" dt="2021-09-28T14:40:25.189" v="301" actId="478"/>
          <ac:spMkLst>
            <pc:docMk/>
            <pc:sldMk cId="2609570706" sldId="280"/>
            <ac:spMk id="17" creationId="{00000000-0000-0000-0000-000000000000}"/>
          </ac:spMkLst>
        </pc:spChg>
        <pc:spChg chg="del mod">
          <ac:chgData name="Info (Metaview)" userId="27da599a-9fa2-4a64-a3d6-7fe0f97f15d5" providerId="ADAL" clId="{5869E59B-AAAF-419F-A5B5-65A9178618EF}" dt="2021-09-28T14:40:43.645" v="304" actId="478"/>
          <ac:spMkLst>
            <pc:docMk/>
            <pc:sldMk cId="2609570706" sldId="280"/>
            <ac:spMk id="18" creationId="{00000000-0000-0000-0000-000000000000}"/>
          </ac:spMkLst>
        </pc:spChg>
        <pc:spChg chg="mod">
          <ac:chgData name="Info (Metaview)" userId="27da599a-9fa2-4a64-a3d6-7fe0f97f15d5" providerId="ADAL" clId="{5869E59B-AAAF-419F-A5B5-65A9178618EF}" dt="2021-09-28T14:40:16.797" v="300" actId="1076"/>
          <ac:spMkLst>
            <pc:docMk/>
            <pc:sldMk cId="2609570706" sldId="280"/>
            <ac:spMk id="42" creationId="{00000000-0000-0000-0000-000000000000}"/>
          </ac:spMkLst>
        </pc:spChg>
        <pc:spChg chg="mod">
          <ac:chgData name="Info (Metaview)" userId="27da599a-9fa2-4a64-a3d6-7fe0f97f15d5" providerId="ADAL" clId="{5869E59B-AAAF-419F-A5B5-65A9178618EF}" dt="2021-09-28T14:39:49.548" v="295" actId="1076"/>
          <ac:spMkLst>
            <pc:docMk/>
            <pc:sldMk cId="2609570706" sldId="280"/>
            <ac:spMk id="44" creationId="{00000000-0000-0000-0000-000000000000}"/>
          </ac:spMkLst>
        </pc:spChg>
        <pc:graphicFrameChg chg="mod ord">
          <ac:chgData name="Info (Metaview)" userId="27da599a-9fa2-4a64-a3d6-7fe0f97f15d5" providerId="ADAL" clId="{5869E59B-AAAF-419F-A5B5-65A9178618EF}" dt="2021-09-28T14:50:06.186" v="346"/>
          <ac:graphicFrameMkLst>
            <pc:docMk/>
            <pc:sldMk cId="2609570706" sldId="280"/>
            <ac:graphicFrameMk id="4" creationId="{00000000-0000-0000-0000-000000000000}"/>
          </ac:graphicFrameMkLst>
        </pc:graphicFrameChg>
        <pc:picChg chg="add del mod ord">
          <ac:chgData name="Info (Metaview)" userId="27da599a-9fa2-4a64-a3d6-7fe0f97f15d5" providerId="ADAL" clId="{5869E59B-AAAF-419F-A5B5-65A9178618EF}" dt="2021-09-28T14:48:48.982" v="339" actId="478"/>
          <ac:picMkLst>
            <pc:docMk/>
            <pc:sldMk cId="2609570706" sldId="280"/>
            <ac:picMk id="5" creationId="{26689978-1156-4154-BC0F-B266846C8E0F}"/>
          </ac:picMkLst>
        </pc:picChg>
      </pc:sldChg>
      <pc:sldChg chg="addSp delSp modSp mod delAnim modAnim modNotesTx">
        <pc:chgData name="Info (Metaview)" userId="27da599a-9fa2-4a64-a3d6-7fe0f97f15d5" providerId="ADAL" clId="{5869E59B-AAAF-419F-A5B5-65A9178618EF}" dt="2021-09-28T15:10:04.585" v="670" actId="20577"/>
        <pc:sldMkLst>
          <pc:docMk/>
          <pc:sldMk cId="3961484157" sldId="282"/>
        </pc:sldMkLst>
        <pc:spChg chg="del mod">
          <ac:chgData name="Info (Metaview)" userId="27da599a-9fa2-4a64-a3d6-7fe0f97f15d5" providerId="ADAL" clId="{5869E59B-AAAF-419F-A5B5-65A9178618EF}" dt="2021-09-28T14:03:11.883" v="67" actId="478"/>
          <ac:spMkLst>
            <pc:docMk/>
            <pc:sldMk cId="3961484157" sldId="282"/>
            <ac:spMk id="10" creationId="{00000000-0000-0000-0000-000000000000}"/>
          </ac:spMkLst>
        </pc:spChg>
        <pc:spChg chg="mod">
          <ac:chgData name="Info (Metaview)" userId="27da599a-9fa2-4a64-a3d6-7fe0f97f15d5" providerId="ADAL" clId="{5869E59B-AAAF-419F-A5B5-65A9178618EF}" dt="2021-09-28T15:06:01.011" v="552" actId="113"/>
          <ac:spMkLst>
            <pc:docMk/>
            <pc:sldMk cId="3961484157" sldId="282"/>
            <ac:spMk id="11" creationId="{00000000-0000-0000-0000-000000000000}"/>
          </ac:spMkLst>
        </pc:spChg>
        <pc:spChg chg="add del mod">
          <ac:chgData name="Info (Metaview)" userId="27da599a-9fa2-4a64-a3d6-7fe0f97f15d5" providerId="ADAL" clId="{5869E59B-AAAF-419F-A5B5-65A9178618EF}" dt="2021-09-28T14:03:16.454" v="69" actId="478"/>
          <ac:spMkLst>
            <pc:docMk/>
            <pc:sldMk cId="3961484157" sldId="282"/>
            <ac:spMk id="13" creationId="{0F2DAAF5-9DD5-492F-B9BF-890B1BECD98C}"/>
          </ac:spMkLst>
        </pc:spChg>
        <pc:spChg chg="add del mod">
          <ac:chgData name="Info (Metaview)" userId="27da599a-9fa2-4a64-a3d6-7fe0f97f15d5" providerId="ADAL" clId="{5869E59B-AAAF-419F-A5B5-65A9178618EF}" dt="2021-09-28T14:03:23.987" v="73" actId="478"/>
          <ac:spMkLst>
            <pc:docMk/>
            <pc:sldMk cId="3961484157" sldId="282"/>
            <ac:spMk id="14" creationId="{2320BDB3-23E8-42F6-97B3-DFABD03B34C9}"/>
          </ac:spMkLst>
        </pc:spChg>
        <pc:spChg chg="del mod">
          <ac:chgData name="Info (Metaview)" userId="27da599a-9fa2-4a64-a3d6-7fe0f97f15d5" providerId="ADAL" clId="{5869E59B-AAAF-419F-A5B5-65A9178618EF}" dt="2021-09-28T14:03:14.154" v="68" actId="478"/>
          <ac:spMkLst>
            <pc:docMk/>
            <pc:sldMk cId="3961484157" sldId="282"/>
            <ac:spMk id="16" creationId="{00000000-0000-0000-0000-000000000000}"/>
          </ac:spMkLst>
        </pc:spChg>
        <pc:spChg chg="mod">
          <ac:chgData name="Info (Metaview)" userId="27da599a-9fa2-4a64-a3d6-7fe0f97f15d5" providerId="ADAL" clId="{5869E59B-AAAF-419F-A5B5-65A9178618EF}" dt="2021-09-28T15:06:04.123" v="553" actId="113"/>
          <ac:spMkLst>
            <pc:docMk/>
            <pc:sldMk cId="3961484157" sldId="282"/>
            <ac:spMk id="17" creationId="{00000000-0000-0000-0000-000000000000}"/>
          </ac:spMkLst>
        </pc:spChg>
        <pc:spChg chg="del mod">
          <ac:chgData name="Info (Metaview)" userId="27da599a-9fa2-4a64-a3d6-7fe0f97f15d5" providerId="ADAL" clId="{5869E59B-AAAF-419F-A5B5-65A9178618EF}" dt="2021-09-28T14:03:19.927" v="71" actId="478"/>
          <ac:spMkLst>
            <pc:docMk/>
            <pc:sldMk cId="3961484157" sldId="282"/>
            <ac:spMk id="18" creationId="{00000000-0000-0000-0000-000000000000}"/>
          </ac:spMkLst>
        </pc:spChg>
        <pc:spChg chg="add del mod">
          <ac:chgData name="Info (Metaview)" userId="27da599a-9fa2-4a64-a3d6-7fe0f97f15d5" providerId="ADAL" clId="{5869E59B-AAAF-419F-A5B5-65A9178618EF}" dt="2021-09-28T14:03:21.536" v="72" actId="478"/>
          <ac:spMkLst>
            <pc:docMk/>
            <pc:sldMk cId="3961484157" sldId="282"/>
            <ac:spMk id="20" creationId="{7EE244EA-9BA0-40E7-9289-2E242137C71B}"/>
          </ac:spMkLst>
        </pc:spChg>
        <pc:picChg chg="del">
          <ac:chgData name="Info (Metaview)" userId="27da599a-9fa2-4a64-a3d6-7fe0f97f15d5" providerId="ADAL" clId="{5869E59B-AAAF-419F-A5B5-65A9178618EF}" dt="2021-09-28T13:59:01.565" v="16" actId="478"/>
          <ac:picMkLst>
            <pc:docMk/>
            <pc:sldMk cId="3961484157" sldId="282"/>
            <ac:picMk id="3" creationId="{00000000-0000-0000-0000-000000000000}"/>
          </ac:picMkLst>
        </pc:picChg>
        <pc:picChg chg="del">
          <ac:chgData name="Info (Metaview)" userId="27da599a-9fa2-4a64-a3d6-7fe0f97f15d5" providerId="ADAL" clId="{5869E59B-AAAF-419F-A5B5-65A9178618EF}" dt="2021-09-28T13:59:03.643" v="17" actId="478"/>
          <ac:picMkLst>
            <pc:docMk/>
            <pc:sldMk cId="3961484157" sldId="282"/>
            <ac:picMk id="4" creationId="{00000000-0000-0000-0000-000000000000}"/>
          </ac:picMkLst>
        </pc:picChg>
        <pc:picChg chg="del">
          <ac:chgData name="Info (Metaview)" userId="27da599a-9fa2-4a64-a3d6-7fe0f97f15d5" providerId="ADAL" clId="{5869E59B-AAAF-419F-A5B5-65A9178618EF}" dt="2021-09-28T13:59:05.772" v="18" actId="478"/>
          <ac:picMkLst>
            <pc:docMk/>
            <pc:sldMk cId="3961484157" sldId="282"/>
            <ac:picMk id="5" creationId="{00000000-0000-0000-0000-000000000000}"/>
          </ac:picMkLst>
        </pc:picChg>
        <pc:picChg chg="del">
          <ac:chgData name="Info (Metaview)" userId="27da599a-9fa2-4a64-a3d6-7fe0f97f15d5" providerId="ADAL" clId="{5869E59B-AAAF-419F-A5B5-65A9178618EF}" dt="2021-09-28T13:58:59.520" v="15" actId="478"/>
          <ac:picMkLst>
            <pc:docMk/>
            <pc:sldMk cId="3961484157" sldId="282"/>
            <ac:picMk id="8" creationId="{00000000-0000-0000-0000-000000000000}"/>
          </ac:picMkLst>
        </pc:picChg>
        <pc:picChg chg="del">
          <ac:chgData name="Info (Metaview)" userId="27da599a-9fa2-4a64-a3d6-7fe0f97f15d5" providerId="ADAL" clId="{5869E59B-AAAF-419F-A5B5-65A9178618EF}" dt="2021-09-28T13:58:57.422" v="14" actId="478"/>
          <ac:picMkLst>
            <pc:docMk/>
            <pc:sldMk cId="3961484157" sldId="282"/>
            <ac:picMk id="15" creationId="{00000000-0000-0000-0000-000000000000}"/>
          </ac:picMkLst>
        </pc:picChg>
      </pc:sldChg>
      <pc:sldChg chg="addSp modSp mod">
        <pc:chgData name="Info (Metaview)" userId="27da599a-9fa2-4a64-a3d6-7fe0f97f15d5" providerId="ADAL" clId="{5869E59B-AAAF-419F-A5B5-65A9178618EF}" dt="2021-09-28T14:56:40.678" v="430" actId="20577"/>
        <pc:sldMkLst>
          <pc:docMk/>
          <pc:sldMk cId="2674574475" sldId="283"/>
        </pc:sldMkLst>
        <pc:spChg chg="add mod">
          <ac:chgData name="Info (Metaview)" userId="27da599a-9fa2-4a64-a3d6-7fe0f97f15d5" providerId="ADAL" clId="{5869E59B-AAAF-419F-A5B5-65A9178618EF}" dt="2021-09-28T14:54:22.438" v="376" actId="113"/>
          <ac:spMkLst>
            <pc:docMk/>
            <pc:sldMk cId="2674574475" sldId="283"/>
            <ac:spMk id="2" creationId="{267CB6D1-7A81-4805-AF5A-3CB400B496FE}"/>
          </ac:spMkLst>
        </pc:spChg>
        <pc:spChg chg="add mod">
          <ac:chgData name="Info (Metaview)" userId="27da599a-9fa2-4a64-a3d6-7fe0f97f15d5" providerId="ADAL" clId="{5869E59B-AAAF-419F-A5B5-65A9178618EF}" dt="2021-09-28T14:56:40.678" v="430" actId="20577"/>
          <ac:spMkLst>
            <pc:docMk/>
            <pc:sldMk cId="2674574475" sldId="283"/>
            <ac:spMk id="5" creationId="{BD585A69-7A63-4329-9621-F3844E0C6032}"/>
          </ac:spMkLst>
        </pc:spChg>
        <pc:spChg chg="mod">
          <ac:chgData name="Info (Metaview)" userId="27da599a-9fa2-4a64-a3d6-7fe0f97f15d5" providerId="ADAL" clId="{5869E59B-AAAF-419F-A5B5-65A9178618EF}" dt="2021-09-28T14:51:43.107" v="354" actId="1076"/>
          <ac:spMkLst>
            <pc:docMk/>
            <pc:sldMk cId="2674574475" sldId="283"/>
            <ac:spMk id="15" creationId="{00000000-0000-0000-0000-000000000000}"/>
          </ac:spMkLst>
        </pc:spChg>
        <pc:spChg chg="mod">
          <ac:chgData name="Info (Metaview)" userId="27da599a-9fa2-4a64-a3d6-7fe0f97f15d5" providerId="ADAL" clId="{5869E59B-AAAF-419F-A5B5-65A9178618EF}" dt="2021-09-28T14:54:05.261" v="375" actId="113"/>
          <ac:spMkLst>
            <pc:docMk/>
            <pc:sldMk cId="2674574475" sldId="283"/>
            <ac:spMk id="16" creationId="{00000000-0000-0000-0000-000000000000}"/>
          </ac:spMkLst>
        </pc:spChg>
        <pc:spChg chg="mod">
          <ac:chgData name="Info (Metaview)" userId="27da599a-9fa2-4a64-a3d6-7fe0f97f15d5" providerId="ADAL" clId="{5869E59B-AAAF-419F-A5B5-65A9178618EF}" dt="2021-09-28T14:55:36.701" v="402" actId="1076"/>
          <ac:spMkLst>
            <pc:docMk/>
            <pc:sldMk cId="2674574475" sldId="283"/>
            <ac:spMk id="17" creationId="{00000000-0000-0000-0000-000000000000}"/>
          </ac:spMkLst>
        </pc:spChg>
        <pc:graphicFrameChg chg="mod">
          <ac:chgData name="Info (Metaview)" userId="27da599a-9fa2-4a64-a3d6-7fe0f97f15d5" providerId="ADAL" clId="{5869E59B-AAAF-419F-A5B5-65A9178618EF}" dt="2021-09-28T14:53:01.587" v="369"/>
          <ac:graphicFrameMkLst>
            <pc:docMk/>
            <pc:sldMk cId="2674574475" sldId="283"/>
            <ac:graphicFrameMk id="4" creationId="{00000000-0000-0000-0000-000000000000}"/>
          </ac:graphicFrameMkLst>
        </pc:graphicFrameChg>
      </pc:sldChg>
      <pc:sldChg chg="modNotesTx">
        <pc:chgData name="Info (Metaview)" userId="27da599a-9fa2-4a64-a3d6-7fe0f97f15d5" providerId="ADAL" clId="{5869E59B-AAAF-419F-A5B5-65A9178618EF}" dt="2021-09-28T15:09:51.781" v="668" actId="20577"/>
        <pc:sldMkLst>
          <pc:docMk/>
          <pc:sldMk cId="444706501" sldId="284"/>
        </pc:sldMkLst>
      </pc:sldChg>
      <pc:sldChg chg="modSp modNotesTx">
        <pc:chgData name="Info (Metaview)" userId="27da599a-9fa2-4a64-a3d6-7fe0f97f15d5" providerId="ADAL" clId="{5869E59B-AAAF-419F-A5B5-65A9178618EF}" dt="2021-09-28T15:09:20.858" v="662" actId="20577"/>
        <pc:sldMkLst>
          <pc:docMk/>
          <pc:sldMk cId="1111827026" sldId="285"/>
        </pc:sldMkLst>
        <pc:graphicFrameChg chg="mod">
          <ac:chgData name="Info (Metaview)" userId="27da599a-9fa2-4a64-a3d6-7fe0f97f15d5" providerId="ADAL" clId="{5869E59B-AAAF-419F-A5B5-65A9178618EF}" dt="2021-09-28T15:02:31.623" v="439"/>
          <ac:graphicFrameMkLst>
            <pc:docMk/>
            <pc:sldMk cId="1111827026" sldId="285"/>
            <ac:graphicFrameMk id="2" creationId="{00000000-0000-0000-0000-000000000000}"/>
          </ac:graphicFrameMkLst>
        </pc:graphicFrameChg>
      </pc:sldChg>
      <pc:sldChg chg="modNotesTx">
        <pc:chgData name="Info (Metaview)" userId="27da599a-9fa2-4a64-a3d6-7fe0f97f15d5" providerId="ADAL" clId="{5869E59B-AAAF-419F-A5B5-65A9178618EF}" dt="2021-09-28T15:09:17.258" v="661" actId="20577"/>
        <pc:sldMkLst>
          <pc:docMk/>
          <pc:sldMk cId="1884244476" sldId="286"/>
        </pc:sldMkLst>
      </pc:sldChg>
      <pc:sldChg chg="modNotesTx">
        <pc:chgData name="Info (Metaview)" userId="27da599a-9fa2-4a64-a3d6-7fe0f97f15d5" providerId="ADAL" clId="{5869E59B-AAAF-419F-A5B5-65A9178618EF}" dt="2021-09-28T15:09:13.317" v="660" actId="20577"/>
        <pc:sldMkLst>
          <pc:docMk/>
          <pc:sldMk cId="782838977" sldId="287"/>
        </pc:sldMkLst>
      </pc:sldChg>
      <pc:sldChg chg="modNotesTx">
        <pc:chgData name="Info (Metaview)" userId="27da599a-9fa2-4a64-a3d6-7fe0f97f15d5" providerId="ADAL" clId="{5869E59B-AAAF-419F-A5B5-65A9178618EF}" dt="2021-09-28T15:10:28.204" v="672" actId="20577"/>
        <pc:sldMkLst>
          <pc:docMk/>
          <pc:sldMk cId="1121365453" sldId="288"/>
        </pc:sldMkLst>
      </pc:sldChg>
      <pc:sldChg chg="modNotesTx">
        <pc:chgData name="Info (Metaview)" userId="27da599a-9fa2-4a64-a3d6-7fe0f97f15d5" providerId="ADAL" clId="{5869E59B-AAAF-419F-A5B5-65A9178618EF}" dt="2021-09-28T15:10:36.702" v="674" actId="20577"/>
        <pc:sldMkLst>
          <pc:docMk/>
          <pc:sldMk cId="2765205382" sldId="289"/>
        </pc:sldMkLst>
      </pc:sldChg>
      <pc:sldChg chg="del">
        <pc:chgData name="Info (Metaview)" userId="27da599a-9fa2-4a64-a3d6-7fe0f97f15d5" providerId="ADAL" clId="{5869E59B-AAAF-419F-A5B5-65A9178618EF}" dt="2021-09-28T15:03:16.747" v="440" actId="47"/>
        <pc:sldMkLst>
          <pc:docMk/>
          <pc:sldMk cId="613632149" sldId="290"/>
        </pc:sldMkLst>
      </pc:sldChg>
      <pc:sldChg chg="addSp delSp modSp mod modNotesTx">
        <pc:chgData name="Info (Metaview)" userId="27da599a-9fa2-4a64-a3d6-7fe0f97f15d5" providerId="ADAL" clId="{5869E59B-AAAF-419F-A5B5-65A9178618EF}" dt="2021-09-28T14:34:27.904" v="247" actId="20577"/>
        <pc:sldMkLst>
          <pc:docMk/>
          <pc:sldMk cId="230778236" sldId="291"/>
        </pc:sldMkLst>
        <pc:spChg chg="mod">
          <ac:chgData name="Info (Metaview)" userId="27da599a-9fa2-4a64-a3d6-7fe0f97f15d5" providerId="ADAL" clId="{5869E59B-AAAF-419F-A5B5-65A9178618EF}" dt="2021-09-28T14:06:38.916" v="223" actId="6549"/>
          <ac:spMkLst>
            <pc:docMk/>
            <pc:sldMk cId="230778236" sldId="291"/>
            <ac:spMk id="23" creationId="{00000000-0000-0000-0000-000000000000}"/>
          </ac:spMkLst>
        </pc:spChg>
        <pc:picChg chg="add del mod">
          <ac:chgData name="Info (Metaview)" userId="27da599a-9fa2-4a64-a3d6-7fe0f97f15d5" providerId="ADAL" clId="{5869E59B-AAAF-419F-A5B5-65A9178618EF}" dt="2021-09-28T14:32:19.124" v="237" actId="478"/>
          <ac:picMkLst>
            <pc:docMk/>
            <pc:sldMk cId="230778236" sldId="291"/>
            <ac:picMk id="3" creationId="{7AFA8F79-7B4A-4FCF-9113-1A817F6BA763}"/>
          </ac:picMkLst>
        </pc:picChg>
        <pc:picChg chg="add mod">
          <ac:chgData name="Info (Metaview)" userId="27da599a-9fa2-4a64-a3d6-7fe0f97f15d5" providerId="ADAL" clId="{5869E59B-AAAF-419F-A5B5-65A9178618EF}" dt="2021-09-28T14:33:37.978" v="245" actId="1076"/>
          <ac:picMkLst>
            <pc:docMk/>
            <pc:sldMk cId="230778236" sldId="291"/>
            <ac:picMk id="6" creationId="{7E6EC445-2742-4360-B8B1-AC2907A55BDD}"/>
          </ac:picMkLst>
        </pc:picChg>
        <pc:picChg chg="del">
          <ac:chgData name="Info (Metaview)" userId="27da599a-9fa2-4a64-a3d6-7fe0f97f15d5" providerId="ADAL" clId="{5869E59B-AAAF-419F-A5B5-65A9178618EF}" dt="2021-09-28T14:07:00.475" v="227" actId="478"/>
          <ac:picMkLst>
            <pc:docMk/>
            <pc:sldMk cId="230778236" sldId="291"/>
            <ac:picMk id="22" creationId="{00000000-0000-0000-0000-000000000000}"/>
          </ac:picMkLst>
        </pc:picChg>
        <pc:picChg chg="del">
          <ac:chgData name="Info (Metaview)" userId="27da599a-9fa2-4a64-a3d6-7fe0f97f15d5" providerId="ADAL" clId="{5869E59B-AAAF-419F-A5B5-65A9178618EF}" dt="2021-09-28T14:06:58.366" v="226" actId="478"/>
          <ac:picMkLst>
            <pc:docMk/>
            <pc:sldMk cId="230778236" sldId="291"/>
            <ac:picMk id="24" creationId="{00000000-0000-0000-0000-000000000000}"/>
          </ac:picMkLst>
        </pc:picChg>
        <pc:picChg chg="del">
          <ac:chgData name="Info (Metaview)" userId="27da599a-9fa2-4a64-a3d6-7fe0f97f15d5" providerId="ADAL" clId="{5869E59B-AAAF-419F-A5B5-65A9178618EF}" dt="2021-09-28T14:06:56.036" v="225" actId="478"/>
          <ac:picMkLst>
            <pc:docMk/>
            <pc:sldMk cId="230778236" sldId="291"/>
            <ac:picMk id="25" creationId="{00000000-0000-0000-0000-000000000000}"/>
          </ac:picMkLst>
        </pc:picChg>
        <pc:picChg chg="del mod">
          <ac:chgData name="Info (Metaview)" userId="27da599a-9fa2-4a64-a3d6-7fe0f97f15d5" providerId="ADAL" clId="{5869E59B-AAAF-419F-A5B5-65A9178618EF}" dt="2021-09-28T14:26:27.121" v="230" actId="478"/>
          <ac:picMkLst>
            <pc:docMk/>
            <pc:sldMk cId="230778236" sldId="291"/>
            <ac:picMk id="1032" creationId="{00000000-0000-0000-0000-000000000000}"/>
          </ac:picMkLst>
        </pc:picChg>
      </pc:sldChg>
      <pc:sldChg chg="addSp delSp modSp mod modNotesTx">
        <pc:chgData name="Info (Metaview)" userId="27da599a-9fa2-4a64-a3d6-7fe0f97f15d5" providerId="ADAL" clId="{5869E59B-AAAF-419F-A5B5-65A9178618EF}" dt="2021-09-28T15:09:48.168" v="667" actId="20577"/>
        <pc:sldMkLst>
          <pc:docMk/>
          <pc:sldMk cId="1748958671" sldId="292"/>
        </pc:sldMkLst>
        <pc:spChg chg="mod">
          <ac:chgData name="Info (Metaview)" userId="27da599a-9fa2-4a64-a3d6-7fe0f97f15d5" providerId="ADAL" clId="{5869E59B-AAAF-419F-A5B5-65A9178618EF}" dt="2021-09-28T14:35:20.593" v="250" actId="14100"/>
          <ac:spMkLst>
            <pc:docMk/>
            <pc:sldMk cId="1748958671" sldId="292"/>
            <ac:spMk id="8" creationId="{00000000-0000-0000-0000-000000000000}"/>
          </ac:spMkLst>
        </pc:spChg>
        <pc:spChg chg="mod">
          <ac:chgData name="Info (Metaview)" userId="27da599a-9fa2-4a64-a3d6-7fe0f97f15d5" providerId="ADAL" clId="{5869E59B-AAAF-419F-A5B5-65A9178618EF}" dt="2021-09-28T14:35:34.018" v="252" actId="14100"/>
          <ac:spMkLst>
            <pc:docMk/>
            <pc:sldMk cId="1748958671" sldId="292"/>
            <ac:spMk id="23" creationId="{00000000-0000-0000-0000-000000000000}"/>
          </ac:spMkLst>
        </pc:spChg>
        <pc:picChg chg="add mod">
          <ac:chgData name="Info (Metaview)" userId="27da599a-9fa2-4a64-a3d6-7fe0f97f15d5" providerId="ADAL" clId="{5869E59B-AAAF-419F-A5B5-65A9178618EF}" dt="2021-09-28T14:36:42.131" v="263" actId="14100"/>
          <ac:picMkLst>
            <pc:docMk/>
            <pc:sldMk cId="1748958671" sldId="292"/>
            <ac:picMk id="3" creationId="{FB3607A9-6F6C-41A6-A5FB-BC232AD679B8}"/>
          </ac:picMkLst>
        </pc:picChg>
        <pc:picChg chg="del">
          <ac:chgData name="Info (Metaview)" userId="27da599a-9fa2-4a64-a3d6-7fe0f97f15d5" providerId="ADAL" clId="{5869E59B-AAAF-419F-A5B5-65A9178618EF}" dt="2021-09-28T14:27:11.090" v="235" actId="478"/>
          <ac:picMkLst>
            <pc:docMk/>
            <pc:sldMk cId="1748958671" sldId="292"/>
            <ac:picMk id="24" creationId="{00000000-0000-0000-0000-000000000000}"/>
          </ac:picMkLst>
        </pc:picChg>
        <pc:picChg chg="del">
          <ac:chgData name="Info (Metaview)" userId="27da599a-9fa2-4a64-a3d6-7fe0f97f15d5" providerId="ADAL" clId="{5869E59B-AAAF-419F-A5B5-65A9178618EF}" dt="2021-09-28T14:27:14.433" v="236" actId="478"/>
          <ac:picMkLst>
            <pc:docMk/>
            <pc:sldMk cId="1748958671" sldId="292"/>
            <ac:picMk id="25" creationId="{00000000-0000-0000-0000-000000000000}"/>
          </ac:picMkLst>
        </pc:picChg>
        <pc:picChg chg="del">
          <ac:chgData name="Info (Metaview)" userId="27da599a-9fa2-4a64-a3d6-7fe0f97f15d5" providerId="ADAL" clId="{5869E59B-AAAF-419F-A5B5-65A9178618EF}" dt="2021-09-28T14:35:27.910" v="251" actId="478"/>
          <ac:picMkLst>
            <pc:docMk/>
            <pc:sldMk cId="1748958671" sldId="292"/>
            <ac:picMk id="1032" creationId="{00000000-0000-0000-0000-000000000000}"/>
          </ac:picMkLst>
        </pc:picChg>
      </pc:sldChg>
    </pc:docChg>
  </pc:docChgLst>
  <pc:docChgLst>
    <pc:chgData name="frank den hartog" userId="e5dfd15dd24c1292" providerId="LiveId" clId="{FB414E8B-7C3D-4E9D-8B17-0F5B3305544E}"/>
    <pc:docChg chg="modSld">
      <pc:chgData name="frank den hartog" userId="e5dfd15dd24c1292" providerId="LiveId" clId="{FB414E8B-7C3D-4E9D-8B17-0F5B3305544E}" dt="2021-10-05T09:42:21.911" v="14" actId="1076"/>
      <pc:docMkLst>
        <pc:docMk/>
      </pc:docMkLst>
      <pc:sldChg chg="modSp mod">
        <pc:chgData name="frank den hartog" userId="e5dfd15dd24c1292" providerId="LiveId" clId="{FB414E8B-7C3D-4E9D-8B17-0F5B3305544E}" dt="2021-10-05T09:36:56.525" v="2" actId="14100"/>
        <pc:sldMkLst>
          <pc:docMk/>
          <pc:sldMk cId="3961484157" sldId="282"/>
        </pc:sldMkLst>
        <pc:spChg chg="mod">
          <ac:chgData name="frank den hartog" userId="e5dfd15dd24c1292" providerId="LiveId" clId="{FB414E8B-7C3D-4E9D-8B17-0F5B3305544E}" dt="2021-10-05T09:36:42.198" v="0" actId="1076"/>
          <ac:spMkLst>
            <pc:docMk/>
            <pc:sldMk cId="3961484157" sldId="282"/>
            <ac:spMk id="11" creationId="{00000000-0000-0000-0000-000000000000}"/>
          </ac:spMkLst>
        </pc:spChg>
        <pc:spChg chg="mod">
          <ac:chgData name="frank den hartog" userId="e5dfd15dd24c1292" providerId="LiveId" clId="{FB414E8B-7C3D-4E9D-8B17-0F5B3305544E}" dt="2021-10-05T09:36:56.525" v="2" actId="14100"/>
          <ac:spMkLst>
            <pc:docMk/>
            <pc:sldMk cId="3961484157" sldId="282"/>
            <ac:spMk id="17" creationId="{00000000-0000-0000-0000-000000000000}"/>
          </ac:spMkLst>
        </pc:spChg>
      </pc:sldChg>
      <pc:sldChg chg="modSp mod">
        <pc:chgData name="frank den hartog" userId="e5dfd15dd24c1292" providerId="LiveId" clId="{FB414E8B-7C3D-4E9D-8B17-0F5B3305544E}" dt="2021-10-05T09:42:21.911" v="14" actId="1076"/>
        <pc:sldMkLst>
          <pc:docMk/>
          <pc:sldMk cId="2674574475" sldId="283"/>
        </pc:sldMkLst>
        <pc:spChg chg="mod">
          <ac:chgData name="frank den hartog" userId="e5dfd15dd24c1292" providerId="LiveId" clId="{FB414E8B-7C3D-4E9D-8B17-0F5B3305544E}" dt="2021-10-05T09:42:08.954" v="13" actId="1076"/>
          <ac:spMkLst>
            <pc:docMk/>
            <pc:sldMk cId="2674574475" sldId="283"/>
            <ac:spMk id="2" creationId="{267CB6D1-7A81-4805-AF5A-3CB400B496FE}"/>
          </ac:spMkLst>
        </pc:spChg>
        <pc:spChg chg="mod">
          <ac:chgData name="frank den hartog" userId="e5dfd15dd24c1292" providerId="LiveId" clId="{FB414E8B-7C3D-4E9D-8B17-0F5B3305544E}" dt="2021-10-05T09:40:53.571" v="9" actId="1076"/>
          <ac:spMkLst>
            <pc:docMk/>
            <pc:sldMk cId="2674574475" sldId="283"/>
            <ac:spMk id="3" creationId="{00000000-0000-0000-0000-000000000000}"/>
          </ac:spMkLst>
        </pc:spChg>
        <pc:spChg chg="mod">
          <ac:chgData name="frank den hartog" userId="e5dfd15dd24c1292" providerId="LiveId" clId="{FB414E8B-7C3D-4E9D-8B17-0F5B3305544E}" dt="2021-10-05T09:41:27.393" v="12" actId="1076"/>
          <ac:spMkLst>
            <pc:docMk/>
            <pc:sldMk cId="2674574475" sldId="283"/>
            <ac:spMk id="10" creationId="{00000000-0000-0000-0000-000000000000}"/>
          </ac:spMkLst>
        </pc:spChg>
        <pc:spChg chg="mod">
          <ac:chgData name="frank den hartog" userId="e5dfd15dd24c1292" providerId="LiveId" clId="{FB414E8B-7C3D-4E9D-8B17-0F5B3305544E}" dt="2021-10-05T09:42:21.911" v="14" actId="1076"/>
          <ac:spMkLst>
            <pc:docMk/>
            <pc:sldMk cId="2674574475" sldId="283"/>
            <ac:spMk id="16" creationId="{00000000-0000-0000-0000-000000000000}"/>
          </ac:spMkLst>
        </pc:spChg>
        <pc:spChg chg="mod">
          <ac:chgData name="frank den hartog" userId="e5dfd15dd24c1292" providerId="LiveId" clId="{FB414E8B-7C3D-4E9D-8B17-0F5B3305544E}" dt="2021-10-05T09:40:56.641" v="10" actId="1076"/>
          <ac:spMkLst>
            <pc:docMk/>
            <pc:sldMk cId="2674574475" sldId="283"/>
            <ac:spMk id="21" creationId="{00000000-0000-0000-0000-000000000000}"/>
          </ac:spMkLst>
        </pc:spChg>
        <pc:spChg chg="mod">
          <ac:chgData name="frank den hartog" userId="e5dfd15dd24c1292" providerId="LiveId" clId="{FB414E8B-7C3D-4E9D-8B17-0F5B3305544E}" dt="2021-10-05T09:41:12.343" v="11" actId="1076"/>
          <ac:spMkLst>
            <pc:docMk/>
            <pc:sldMk cId="2674574475" sldId="283"/>
            <ac:spMk id="22" creationId="{00000000-0000-0000-0000-000000000000}"/>
          </ac:spMkLst>
        </pc:spChg>
        <pc:graphicFrameChg chg="mod">
          <ac:chgData name="frank den hartog" userId="e5dfd15dd24c1292" providerId="LiveId" clId="{FB414E8B-7C3D-4E9D-8B17-0F5B3305544E}" dt="2021-10-05T09:38:23.495" v="4" actId="14100"/>
          <ac:graphicFrameMkLst>
            <pc:docMk/>
            <pc:sldMk cId="2674574475" sldId="283"/>
            <ac:graphicFrameMk id="4" creationId="{00000000-0000-0000-0000-000000000000}"/>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eg"/><Relationship Id="rId4" Type="http://schemas.openxmlformats.org/officeDocument/2006/relationships/image" Target="../media/image15.JP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image" Target="../media/image15.JPG"/><Relationship Id="rId5" Type="http://schemas.openxmlformats.org/officeDocument/2006/relationships/image" Target="../media/image18.png"/><Relationship Id="rId4" Type="http://schemas.openxmlformats.org/officeDocument/2006/relationships/image" Target="../media/image17.png"/></Relationships>
</file>

<file path=ppt/diagrams/_rels/data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image" Target="../media/image5.JPG"/><Relationship Id="rId4" Type="http://schemas.openxmlformats.org/officeDocument/2006/relationships/image" Target="../media/image21.png"/></Relationships>
</file>

<file path=ppt/diagrams/_rels/data4.xml.rels><?xml version="1.0" encoding="UTF-8" standalone="yes"?>
<Relationships xmlns="http://schemas.openxmlformats.org/package/2006/relationships"><Relationship Id="rId1" Type="http://schemas.openxmlformats.org/officeDocument/2006/relationships/image" Target="../media/image5.JPG"/></Relationships>
</file>

<file path=ppt/diagrams/_rels/data5.xml.rels><?xml version="1.0" encoding="UTF-8" standalone="yes"?>
<Relationships xmlns="http://schemas.openxmlformats.org/package/2006/relationships"><Relationship Id="rId1" Type="http://schemas.openxmlformats.org/officeDocument/2006/relationships/image" Target="../media/image14.png"/></Relationships>
</file>

<file path=ppt/diagrams/_rels/data6.xml.rels><?xml version="1.0" encoding="UTF-8" standalone="yes"?>
<Relationships xmlns="http://schemas.openxmlformats.org/package/2006/relationships"><Relationship Id="rId1" Type="http://schemas.openxmlformats.org/officeDocument/2006/relationships/image" Target="../media/image20.jpeg"/></Relationships>
</file>

<file path=ppt/diagrams/_rels/data7.xml.rels><?xml version="1.0" encoding="UTF-8" standalone="yes"?>
<Relationships xmlns="http://schemas.openxmlformats.org/package/2006/relationships"><Relationship Id="rId1" Type="http://schemas.openxmlformats.org/officeDocument/2006/relationships/image" Target="../media/image21.png"/></Relationships>
</file>

<file path=ppt/diagrams/_rels/data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image" Target="../media/image12.jpe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jpeg"/><Relationship Id="rId1" Type="http://schemas.openxmlformats.org/officeDocument/2006/relationships/image" Target="../media/image14.png"/><Relationship Id="rId4"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image" Target="../media/image5.JPG"/><Relationship Id="rId4" Type="http://schemas.openxmlformats.org/officeDocument/2006/relationships/image" Target="../media/image21.png"/></Relationships>
</file>

<file path=ppt/diagrams/_rels/drawing4.xml.rels><?xml version="1.0" encoding="UTF-8" standalone="yes"?>
<Relationships xmlns="http://schemas.openxmlformats.org/package/2006/relationships"><Relationship Id="rId1" Type="http://schemas.openxmlformats.org/officeDocument/2006/relationships/image" Target="../media/image5.JPG"/></Relationships>
</file>

<file path=ppt/diagrams/_rels/drawing5.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6.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image" Target="../media/image12.jpe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ED95FE-6694-4EBA-A314-293EDCD8882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nl-NL"/>
        </a:p>
      </dgm:t>
    </dgm:pt>
    <dgm:pt modelId="{C334FBE7-5E91-483F-8439-0FFE1E15F3CF}">
      <dgm:prSet phldrT="[Tekst]"/>
      <dgm:spPr>
        <a:blipFill rotWithShape="0">
          <a:blip xmlns:r="http://schemas.openxmlformats.org/officeDocument/2006/relationships" r:embed="rId1"/>
          <a:stretch>
            <a:fillRect/>
          </a:stretch>
        </a:blipFill>
      </dgm:spPr>
      <dgm:t>
        <a:bodyPr/>
        <a:lstStyle/>
        <a:p>
          <a:endParaRPr lang="nl-NL" dirty="0"/>
        </a:p>
      </dgm:t>
    </dgm:pt>
    <dgm:pt modelId="{3A636D45-B225-48E6-9DF8-F356CC071513}" type="parTrans" cxnId="{1A59F2E6-1FFD-4DE8-9694-C04B8C4D22AC}">
      <dgm:prSet/>
      <dgm:spPr/>
      <dgm:t>
        <a:bodyPr/>
        <a:lstStyle/>
        <a:p>
          <a:endParaRPr lang="nl-NL"/>
        </a:p>
      </dgm:t>
    </dgm:pt>
    <dgm:pt modelId="{DC0D9B11-CD9A-42AB-92E6-81A86F1A85E7}" type="sibTrans" cxnId="{1A59F2E6-1FFD-4DE8-9694-C04B8C4D22AC}">
      <dgm:prSet/>
      <dgm:spPr/>
      <dgm:t>
        <a:bodyPr/>
        <a:lstStyle/>
        <a:p>
          <a:endParaRPr lang="nl-NL"/>
        </a:p>
      </dgm:t>
    </dgm:pt>
    <dgm:pt modelId="{8FE99438-B00D-4BB8-9E77-4564E3392C5C}">
      <dgm:prSet phldrT="[Tekst]"/>
      <dgm:spPr>
        <a:blipFill rotWithShape="0">
          <a:blip xmlns:r="http://schemas.openxmlformats.org/officeDocument/2006/relationships" r:embed="rId2"/>
          <a:stretch>
            <a:fillRect/>
          </a:stretch>
        </a:blipFill>
      </dgm:spPr>
      <dgm:t>
        <a:bodyPr/>
        <a:lstStyle/>
        <a:p>
          <a:endParaRPr lang="nl-NL" dirty="0"/>
        </a:p>
      </dgm:t>
    </dgm:pt>
    <dgm:pt modelId="{E4F84A90-391E-4C76-9FBA-434F43836D6D}" type="parTrans" cxnId="{1A5FBCAE-7FF1-45B4-BD3D-A1DA10797DD8}">
      <dgm:prSet/>
      <dgm:spPr/>
      <dgm:t>
        <a:bodyPr/>
        <a:lstStyle/>
        <a:p>
          <a:endParaRPr lang="nl-NL"/>
        </a:p>
      </dgm:t>
    </dgm:pt>
    <dgm:pt modelId="{5047D849-4CDE-47D4-A0C6-B28C2E6D4CB6}" type="sibTrans" cxnId="{1A5FBCAE-7FF1-45B4-BD3D-A1DA10797DD8}">
      <dgm:prSet/>
      <dgm:spPr/>
      <dgm:t>
        <a:bodyPr/>
        <a:lstStyle/>
        <a:p>
          <a:endParaRPr lang="nl-NL"/>
        </a:p>
      </dgm:t>
    </dgm:pt>
    <dgm:pt modelId="{2FD90E1D-B5BB-4FCB-833C-B10ED33516EB}">
      <dgm:prSet phldrT="[Tekst]"/>
      <dgm:spPr>
        <a:blipFill rotWithShape="0">
          <a:blip xmlns:r="http://schemas.openxmlformats.org/officeDocument/2006/relationships" r:embed="rId3"/>
          <a:stretch>
            <a:fillRect/>
          </a:stretch>
        </a:blipFill>
      </dgm:spPr>
      <dgm:t>
        <a:bodyPr/>
        <a:lstStyle/>
        <a:p>
          <a:endParaRPr lang="nl-NL" dirty="0"/>
        </a:p>
      </dgm:t>
    </dgm:pt>
    <dgm:pt modelId="{20B75474-0D7B-4720-A07C-1D3A80404BFD}" type="sibTrans" cxnId="{F4E7E550-A671-4822-9DB6-54AF2BB35F46}">
      <dgm:prSet/>
      <dgm:spPr/>
      <dgm:t>
        <a:bodyPr/>
        <a:lstStyle/>
        <a:p>
          <a:endParaRPr lang="nl-NL"/>
        </a:p>
      </dgm:t>
    </dgm:pt>
    <dgm:pt modelId="{ABA7467D-9072-4745-8BF5-3E1AF6361D5D}" type="parTrans" cxnId="{F4E7E550-A671-4822-9DB6-54AF2BB35F46}">
      <dgm:prSet/>
      <dgm:spPr/>
      <dgm:t>
        <a:bodyPr/>
        <a:lstStyle/>
        <a:p>
          <a:endParaRPr lang="nl-NL"/>
        </a:p>
      </dgm:t>
    </dgm:pt>
    <dgm:pt modelId="{B1E151B2-1338-48DD-BEB3-C022B26BC168}">
      <dgm:prSet/>
      <dgm:spPr>
        <a:blipFill rotWithShape="0">
          <a:blip xmlns:r="http://schemas.openxmlformats.org/officeDocument/2006/relationships" r:embed="rId4"/>
          <a:stretch>
            <a:fillRect/>
          </a:stretch>
        </a:blipFill>
      </dgm:spPr>
      <dgm:t>
        <a:bodyPr/>
        <a:lstStyle/>
        <a:p>
          <a:endParaRPr lang="nl-NL"/>
        </a:p>
      </dgm:t>
    </dgm:pt>
    <dgm:pt modelId="{B3A6AA80-66D4-4F09-8BA4-9A71605EE726}" type="parTrans" cxnId="{303AAD0B-A433-4DB6-811F-32C476990FCD}">
      <dgm:prSet/>
      <dgm:spPr/>
      <dgm:t>
        <a:bodyPr/>
        <a:lstStyle/>
        <a:p>
          <a:endParaRPr lang="nl-NL"/>
        </a:p>
      </dgm:t>
    </dgm:pt>
    <dgm:pt modelId="{F20BE725-848C-44BA-9272-25F404327489}" type="sibTrans" cxnId="{303AAD0B-A433-4DB6-811F-32C476990FCD}">
      <dgm:prSet/>
      <dgm:spPr/>
      <dgm:t>
        <a:bodyPr/>
        <a:lstStyle/>
        <a:p>
          <a:endParaRPr lang="nl-NL"/>
        </a:p>
      </dgm:t>
    </dgm:pt>
    <dgm:pt modelId="{02A26129-9073-42D8-A1B7-2107D0CF35D9}">
      <dgm:prSet/>
      <dgm:spPr>
        <a:blipFill rotWithShape="0">
          <a:blip xmlns:r="http://schemas.openxmlformats.org/officeDocument/2006/relationships" r:embed="rId4"/>
          <a:stretch>
            <a:fillRect/>
          </a:stretch>
        </a:blipFill>
      </dgm:spPr>
      <dgm:t>
        <a:bodyPr/>
        <a:lstStyle/>
        <a:p>
          <a:endParaRPr lang="nl-NL"/>
        </a:p>
      </dgm:t>
    </dgm:pt>
    <dgm:pt modelId="{111D679C-4F72-43F3-A34A-6DC3FC3AA951}" type="sibTrans" cxnId="{E6028449-7D43-41F0-856D-B4C4CF429CA8}">
      <dgm:prSet/>
      <dgm:spPr/>
      <dgm:t>
        <a:bodyPr/>
        <a:lstStyle/>
        <a:p>
          <a:endParaRPr lang="nl-NL"/>
        </a:p>
      </dgm:t>
    </dgm:pt>
    <dgm:pt modelId="{37F794E6-D6CA-4DF7-B00F-403E0D2A7429}" type="parTrans" cxnId="{E6028449-7D43-41F0-856D-B4C4CF429CA8}">
      <dgm:prSet/>
      <dgm:spPr/>
      <dgm:t>
        <a:bodyPr/>
        <a:lstStyle/>
        <a:p>
          <a:endParaRPr lang="nl-NL"/>
        </a:p>
      </dgm:t>
    </dgm:pt>
    <dgm:pt modelId="{12E6260F-5BE0-4E47-B7ED-FAC0BF101C0C}" type="pres">
      <dgm:prSet presAssocID="{2EED95FE-6694-4EBA-A314-293EDCD88827}" presName="hierChild1" presStyleCnt="0">
        <dgm:presLayoutVars>
          <dgm:chPref val="1"/>
          <dgm:dir/>
          <dgm:animOne val="branch"/>
          <dgm:animLvl val="lvl"/>
          <dgm:resizeHandles/>
        </dgm:presLayoutVars>
      </dgm:prSet>
      <dgm:spPr/>
    </dgm:pt>
    <dgm:pt modelId="{3BDF04B5-AA2D-48FB-B3FA-C3480A41F062}" type="pres">
      <dgm:prSet presAssocID="{2FD90E1D-B5BB-4FCB-833C-B10ED33516EB}" presName="hierRoot1" presStyleCnt="0"/>
      <dgm:spPr/>
    </dgm:pt>
    <dgm:pt modelId="{6FC59359-15CD-4D3C-8B32-BCE10ED5E76E}" type="pres">
      <dgm:prSet presAssocID="{2FD90E1D-B5BB-4FCB-833C-B10ED33516EB}" presName="composite" presStyleCnt="0"/>
      <dgm:spPr/>
    </dgm:pt>
    <dgm:pt modelId="{9BC5EE26-6BD3-4459-8CC5-9620CDE7F7E6}" type="pres">
      <dgm:prSet presAssocID="{2FD90E1D-B5BB-4FCB-833C-B10ED33516EB}" presName="background" presStyleLbl="node0" presStyleIdx="0" presStyleCnt="1"/>
      <dgm:spPr/>
    </dgm:pt>
    <dgm:pt modelId="{6C03CF73-BB26-44AF-B9C5-790770AEEF7F}" type="pres">
      <dgm:prSet presAssocID="{2FD90E1D-B5BB-4FCB-833C-B10ED33516EB}" presName="text" presStyleLbl="fgAcc0" presStyleIdx="0" presStyleCnt="1">
        <dgm:presLayoutVars>
          <dgm:chPref val="3"/>
        </dgm:presLayoutVars>
      </dgm:prSet>
      <dgm:spPr/>
    </dgm:pt>
    <dgm:pt modelId="{3505C40C-C63E-4859-A8D8-DBA17E7262D1}" type="pres">
      <dgm:prSet presAssocID="{2FD90E1D-B5BB-4FCB-833C-B10ED33516EB}" presName="hierChild2" presStyleCnt="0"/>
      <dgm:spPr/>
    </dgm:pt>
    <dgm:pt modelId="{A6FF48E3-11BD-47B7-ADBE-016571AE4CCB}" type="pres">
      <dgm:prSet presAssocID="{3A636D45-B225-48E6-9DF8-F356CC071513}" presName="Name10" presStyleLbl="parChTrans1D2" presStyleIdx="0" presStyleCnt="2"/>
      <dgm:spPr/>
    </dgm:pt>
    <dgm:pt modelId="{D9C48A2E-8DE6-4664-85FC-11367233E153}" type="pres">
      <dgm:prSet presAssocID="{C334FBE7-5E91-483F-8439-0FFE1E15F3CF}" presName="hierRoot2" presStyleCnt="0"/>
      <dgm:spPr/>
    </dgm:pt>
    <dgm:pt modelId="{0EAC140E-A7ED-464C-8CB9-D0B51DEE478C}" type="pres">
      <dgm:prSet presAssocID="{C334FBE7-5E91-483F-8439-0FFE1E15F3CF}" presName="composite2" presStyleCnt="0"/>
      <dgm:spPr/>
    </dgm:pt>
    <dgm:pt modelId="{0F2F86EB-8AB5-4DE2-808A-F277EED62C76}" type="pres">
      <dgm:prSet presAssocID="{C334FBE7-5E91-483F-8439-0FFE1E15F3CF}" presName="background2" presStyleLbl="node2" presStyleIdx="0" presStyleCnt="2"/>
      <dgm:spPr/>
    </dgm:pt>
    <dgm:pt modelId="{621395C8-9770-4C4D-B441-3635C5B80E60}" type="pres">
      <dgm:prSet presAssocID="{C334FBE7-5E91-483F-8439-0FFE1E15F3CF}" presName="text2" presStyleLbl="fgAcc2" presStyleIdx="0" presStyleCnt="2">
        <dgm:presLayoutVars>
          <dgm:chPref val="3"/>
        </dgm:presLayoutVars>
      </dgm:prSet>
      <dgm:spPr/>
    </dgm:pt>
    <dgm:pt modelId="{6A0DF661-C38F-4EA1-B31E-5ED030B39D14}" type="pres">
      <dgm:prSet presAssocID="{C334FBE7-5E91-483F-8439-0FFE1E15F3CF}" presName="hierChild3" presStyleCnt="0"/>
      <dgm:spPr/>
    </dgm:pt>
    <dgm:pt modelId="{59636EF7-21D8-4EC3-B3D8-EC0FB461C192}" type="pres">
      <dgm:prSet presAssocID="{37F794E6-D6CA-4DF7-B00F-403E0D2A7429}" presName="Name17" presStyleLbl="parChTrans1D3" presStyleIdx="0" presStyleCnt="2"/>
      <dgm:spPr/>
    </dgm:pt>
    <dgm:pt modelId="{BE68B504-E183-418D-BE49-DEC9C33D9F93}" type="pres">
      <dgm:prSet presAssocID="{02A26129-9073-42D8-A1B7-2107D0CF35D9}" presName="hierRoot3" presStyleCnt="0"/>
      <dgm:spPr/>
    </dgm:pt>
    <dgm:pt modelId="{426EDCFC-063B-4A47-B2AB-4F6111E9735C}" type="pres">
      <dgm:prSet presAssocID="{02A26129-9073-42D8-A1B7-2107D0CF35D9}" presName="composite3" presStyleCnt="0"/>
      <dgm:spPr/>
    </dgm:pt>
    <dgm:pt modelId="{47D956A2-88B4-4408-AC42-1E52EB968554}" type="pres">
      <dgm:prSet presAssocID="{02A26129-9073-42D8-A1B7-2107D0CF35D9}" presName="background3" presStyleLbl="node3" presStyleIdx="0" presStyleCnt="2"/>
      <dgm:spPr/>
    </dgm:pt>
    <dgm:pt modelId="{FFA6997D-6EE6-4CBC-B0AE-83E0E423BC70}" type="pres">
      <dgm:prSet presAssocID="{02A26129-9073-42D8-A1B7-2107D0CF35D9}" presName="text3" presStyleLbl="fgAcc3" presStyleIdx="0" presStyleCnt="2">
        <dgm:presLayoutVars>
          <dgm:chPref val="3"/>
        </dgm:presLayoutVars>
      </dgm:prSet>
      <dgm:spPr/>
    </dgm:pt>
    <dgm:pt modelId="{B0B5E2AE-62E2-4FAA-8208-F76FC3C7C90A}" type="pres">
      <dgm:prSet presAssocID="{02A26129-9073-42D8-A1B7-2107D0CF35D9}" presName="hierChild4" presStyleCnt="0"/>
      <dgm:spPr/>
    </dgm:pt>
    <dgm:pt modelId="{C9BD052C-505A-46AC-BD05-9CA325C2F5E6}" type="pres">
      <dgm:prSet presAssocID="{E4F84A90-391E-4C76-9FBA-434F43836D6D}" presName="Name10" presStyleLbl="parChTrans1D2" presStyleIdx="1" presStyleCnt="2"/>
      <dgm:spPr/>
    </dgm:pt>
    <dgm:pt modelId="{E80DADB0-80F4-4F07-A4FA-FF9B67C19650}" type="pres">
      <dgm:prSet presAssocID="{8FE99438-B00D-4BB8-9E77-4564E3392C5C}" presName="hierRoot2" presStyleCnt="0"/>
      <dgm:spPr/>
    </dgm:pt>
    <dgm:pt modelId="{0D58AE87-DBF5-4A1B-AD69-A651010BE05C}" type="pres">
      <dgm:prSet presAssocID="{8FE99438-B00D-4BB8-9E77-4564E3392C5C}" presName="composite2" presStyleCnt="0"/>
      <dgm:spPr/>
    </dgm:pt>
    <dgm:pt modelId="{1100DD1F-43DB-4B26-90CA-5DCF2128748A}" type="pres">
      <dgm:prSet presAssocID="{8FE99438-B00D-4BB8-9E77-4564E3392C5C}" presName="background2" presStyleLbl="node2" presStyleIdx="1" presStyleCnt="2"/>
      <dgm:spPr/>
    </dgm:pt>
    <dgm:pt modelId="{CAB33E87-C1AA-4FEC-BD75-01183BEBF0C4}" type="pres">
      <dgm:prSet presAssocID="{8FE99438-B00D-4BB8-9E77-4564E3392C5C}" presName="text2" presStyleLbl="fgAcc2" presStyleIdx="1" presStyleCnt="2">
        <dgm:presLayoutVars>
          <dgm:chPref val="3"/>
        </dgm:presLayoutVars>
      </dgm:prSet>
      <dgm:spPr/>
    </dgm:pt>
    <dgm:pt modelId="{25EE0B60-FF5B-405E-A457-511D385853F0}" type="pres">
      <dgm:prSet presAssocID="{8FE99438-B00D-4BB8-9E77-4564E3392C5C}" presName="hierChild3" presStyleCnt="0"/>
      <dgm:spPr/>
    </dgm:pt>
    <dgm:pt modelId="{84795BA2-7E9A-4A66-A43F-954EED8BC953}" type="pres">
      <dgm:prSet presAssocID="{B3A6AA80-66D4-4F09-8BA4-9A71605EE726}" presName="Name17" presStyleLbl="parChTrans1D3" presStyleIdx="1" presStyleCnt="2"/>
      <dgm:spPr/>
    </dgm:pt>
    <dgm:pt modelId="{4133FE95-6A3A-45CF-86FC-42153DECCD71}" type="pres">
      <dgm:prSet presAssocID="{B1E151B2-1338-48DD-BEB3-C022B26BC168}" presName="hierRoot3" presStyleCnt="0"/>
      <dgm:spPr/>
    </dgm:pt>
    <dgm:pt modelId="{E2B24436-E194-4FE2-A137-DB005458F101}" type="pres">
      <dgm:prSet presAssocID="{B1E151B2-1338-48DD-BEB3-C022B26BC168}" presName="composite3" presStyleCnt="0"/>
      <dgm:spPr/>
    </dgm:pt>
    <dgm:pt modelId="{118674C1-9359-4C21-9350-D3CF78A44661}" type="pres">
      <dgm:prSet presAssocID="{B1E151B2-1338-48DD-BEB3-C022B26BC168}" presName="background3" presStyleLbl="node3" presStyleIdx="1" presStyleCnt="2"/>
      <dgm:spPr/>
    </dgm:pt>
    <dgm:pt modelId="{3536A856-F453-41EC-B5DB-099DD017DEFD}" type="pres">
      <dgm:prSet presAssocID="{B1E151B2-1338-48DD-BEB3-C022B26BC168}" presName="text3" presStyleLbl="fgAcc3" presStyleIdx="1" presStyleCnt="2" custLinFactNeighborX="-10345" custLinFactNeighborY="11276">
        <dgm:presLayoutVars>
          <dgm:chPref val="3"/>
        </dgm:presLayoutVars>
      </dgm:prSet>
      <dgm:spPr/>
    </dgm:pt>
    <dgm:pt modelId="{B593563F-0DF6-43C9-8E3A-A5C61DFD75FD}" type="pres">
      <dgm:prSet presAssocID="{B1E151B2-1338-48DD-BEB3-C022B26BC168}" presName="hierChild4" presStyleCnt="0"/>
      <dgm:spPr/>
    </dgm:pt>
  </dgm:ptLst>
  <dgm:cxnLst>
    <dgm:cxn modelId="{303AAD0B-A433-4DB6-811F-32C476990FCD}" srcId="{8FE99438-B00D-4BB8-9E77-4564E3392C5C}" destId="{B1E151B2-1338-48DD-BEB3-C022B26BC168}" srcOrd="0" destOrd="0" parTransId="{B3A6AA80-66D4-4F09-8BA4-9A71605EE726}" sibTransId="{F20BE725-848C-44BA-9272-25F404327489}"/>
    <dgm:cxn modelId="{78C96F5D-BDC2-4D09-BE49-10969C388DC9}" type="presOf" srcId="{8FE99438-B00D-4BB8-9E77-4564E3392C5C}" destId="{CAB33E87-C1AA-4FEC-BD75-01183BEBF0C4}" srcOrd="0" destOrd="0" presId="urn:microsoft.com/office/officeart/2005/8/layout/hierarchy1"/>
    <dgm:cxn modelId="{566E4642-F067-4FC9-8415-EEE81E9DA8F3}" type="presOf" srcId="{37F794E6-D6CA-4DF7-B00F-403E0D2A7429}" destId="{59636EF7-21D8-4EC3-B3D8-EC0FB461C192}" srcOrd="0" destOrd="0" presId="urn:microsoft.com/office/officeart/2005/8/layout/hierarchy1"/>
    <dgm:cxn modelId="{E8A12543-967A-49D0-839E-DF72CAA6A2C2}" type="presOf" srcId="{2FD90E1D-B5BB-4FCB-833C-B10ED33516EB}" destId="{6C03CF73-BB26-44AF-B9C5-790770AEEF7F}" srcOrd="0" destOrd="0" presId="urn:microsoft.com/office/officeart/2005/8/layout/hierarchy1"/>
    <dgm:cxn modelId="{E6028449-7D43-41F0-856D-B4C4CF429CA8}" srcId="{C334FBE7-5E91-483F-8439-0FFE1E15F3CF}" destId="{02A26129-9073-42D8-A1B7-2107D0CF35D9}" srcOrd="0" destOrd="0" parTransId="{37F794E6-D6CA-4DF7-B00F-403E0D2A7429}" sibTransId="{111D679C-4F72-43F3-A34A-6DC3FC3AA951}"/>
    <dgm:cxn modelId="{F4E7E550-A671-4822-9DB6-54AF2BB35F46}" srcId="{2EED95FE-6694-4EBA-A314-293EDCD88827}" destId="{2FD90E1D-B5BB-4FCB-833C-B10ED33516EB}" srcOrd="0" destOrd="0" parTransId="{ABA7467D-9072-4745-8BF5-3E1AF6361D5D}" sibTransId="{20B75474-0D7B-4720-A07C-1D3A80404BFD}"/>
    <dgm:cxn modelId="{C5C99B86-1996-4A25-A953-CD321C925C90}" type="presOf" srcId="{C334FBE7-5E91-483F-8439-0FFE1E15F3CF}" destId="{621395C8-9770-4C4D-B441-3635C5B80E60}" srcOrd="0" destOrd="0" presId="urn:microsoft.com/office/officeart/2005/8/layout/hierarchy1"/>
    <dgm:cxn modelId="{0F11C1AA-17FE-4A0C-8F44-A3088BDF715C}" type="presOf" srcId="{E4F84A90-391E-4C76-9FBA-434F43836D6D}" destId="{C9BD052C-505A-46AC-BD05-9CA325C2F5E6}" srcOrd="0" destOrd="0" presId="urn:microsoft.com/office/officeart/2005/8/layout/hierarchy1"/>
    <dgm:cxn modelId="{1A5FBCAE-7FF1-45B4-BD3D-A1DA10797DD8}" srcId="{2FD90E1D-B5BB-4FCB-833C-B10ED33516EB}" destId="{8FE99438-B00D-4BB8-9E77-4564E3392C5C}" srcOrd="1" destOrd="0" parTransId="{E4F84A90-391E-4C76-9FBA-434F43836D6D}" sibTransId="{5047D849-4CDE-47D4-A0C6-B28C2E6D4CB6}"/>
    <dgm:cxn modelId="{EA5069CF-AE2D-4D75-A3E7-C4BE59CAAC68}" type="presOf" srcId="{3A636D45-B225-48E6-9DF8-F356CC071513}" destId="{A6FF48E3-11BD-47B7-ADBE-016571AE4CCB}" srcOrd="0" destOrd="0" presId="urn:microsoft.com/office/officeart/2005/8/layout/hierarchy1"/>
    <dgm:cxn modelId="{C8AD3AD2-ED75-4796-B18D-CCBFC9AECFF5}" type="presOf" srcId="{02A26129-9073-42D8-A1B7-2107D0CF35D9}" destId="{FFA6997D-6EE6-4CBC-B0AE-83E0E423BC70}" srcOrd="0" destOrd="0" presId="urn:microsoft.com/office/officeart/2005/8/layout/hierarchy1"/>
    <dgm:cxn modelId="{40C750D5-0A35-45D2-8AC3-3022B512F6F8}" type="presOf" srcId="{B3A6AA80-66D4-4F09-8BA4-9A71605EE726}" destId="{84795BA2-7E9A-4A66-A43F-954EED8BC953}" srcOrd="0" destOrd="0" presId="urn:microsoft.com/office/officeart/2005/8/layout/hierarchy1"/>
    <dgm:cxn modelId="{77B081DA-D724-4A67-A346-2AA75282A9AD}" type="presOf" srcId="{B1E151B2-1338-48DD-BEB3-C022B26BC168}" destId="{3536A856-F453-41EC-B5DB-099DD017DEFD}" srcOrd="0" destOrd="0" presId="urn:microsoft.com/office/officeart/2005/8/layout/hierarchy1"/>
    <dgm:cxn modelId="{CEB536E3-C98F-4F8F-8B62-1513C041AD1A}" type="presOf" srcId="{2EED95FE-6694-4EBA-A314-293EDCD88827}" destId="{12E6260F-5BE0-4E47-B7ED-FAC0BF101C0C}" srcOrd="0" destOrd="0" presId="urn:microsoft.com/office/officeart/2005/8/layout/hierarchy1"/>
    <dgm:cxn modelId="{1A59F2E6-1FFD-4DE8-9694-C04B8C4D22AC}" srcId="{2FD90E1D-B5BB-4FCB-833C-B10ED33516EB}" destId="{C334FBE7-5E91-483F-8439-0FFE1E15F3CF}" srcOrd="0" destOrd="0" parTransId="{3A636D45-B225-48E6-9DF8-F356CC071513}" sibTransId="{DC0D9B11-CD9A-42AB-92E6-81A86F1A85E7}"/>
    <dgm:cxn modelId="{570ACACE-6A6F-45CE-A113-EEED03FBD581}" type="presParOf" srcId="{12E6260F-5BE0-4E47-B7ED-FAC0BF101C0C}" destId="{3BDF04B5-AA2D-48FB-B3FA-C3480A41F062}" srcOrd="0" destOrd="0" presId="urn:microsoft.com/office/officeart/2005/8/layout/hierarchy1"/>
    <dgm:cxn modelId="{79170FF4-E01D-4DC3-AE36-0C6D1F3ADEF9}" type="presParOf" srcId="{3BDF04B5-AA2D-48FB-B3FA-C3480A41F062}" destId="{6FC59359-15CD-4D3C-8B32-BCE10ED5E76E}" srcOrd="0" destOrd="0" presId="urn:microsoft.com/office/officeart/2005/8/layout/hierarchy1"/>
    <dgm:cxn modelId="{16CF2EB3-E648-4FDD-B6CE-FEC95B371DEE}" type="presParOf" srcId="{6FC59359-15CD-4D3C-8B32-BCE10ED5E76E}" destId="{9BC5EE26-6BD3-4459-8CC5-9620CDE7F7E6}" srcOrd="0" destOrd="0" presId="urn:microsoft.com/office/officeart/2005/8/layout/hierarchy1"/>
    <dgm:cxn modelId="{04CED975-D2D4-40A0-833B-5D965F42A05B}" type="presParOf" srcId="{6FC59359-15CD-4D3C-8B32-BCE10ED5E76E}" destId="{6C03CF73-BB26-44AF-B9C5-790770AEEF7F}" srcOrd="1" destOrd="0" presId="urn:microsoft.com/office/officeart/2005/8/layout/hierarchy1"/>
    <dgm:cxn modelId="{58F56A1C-C05E-4417-B915-6AF8DA065BAE}" type="presParOf" srcId="{3BDF04B5-AA2D-48FB-B3FA-C3480A41F062}" destId="{3505C40C-C63E-4859-A8D8-DBA17E7262D1}" srcOrd="1" destOrd="0" presId="urn:microsoft.com/office/officeart/2005/8/layout/hierarchy1"/>
    <dgm:cxn modelId="{2988657D-D81A-4E7C-B7D2-3E7E3F5A2DB5}" type="presParOf" srcId="{3505C40C-C63E-4859-A8D8-DBA17E7262D1}" destId="{A6FF48E3-11BD-47B7-ADBE-016571AE4CCB}" srcOrd="0" destOrd="0" presId="urn:microsoft.com/office/officeart/2005/8/layout/hierarchy1"/>
    <dgm:cxn modelId="{06051930-ABBC-4990-AECF-5EE8DD41FD55}" type="presParOf" srcId="{3505C40C-C63E-4859-A8D8-DBA17E7262D1}" destId="{D9C48A2E-8DE6-4664-85FC-11367233E153}" srcOrd="1" destOrd="0" presId="urn:microsoft.com/office/officeart/2005/8/layout/hierarchy1"/>
    <dgm:cxn modelId="{DF5CBAB0-2BA4-42D6-8973-22B066217876}" type="presParOf" srcId="{D9C48A2E-8DE6-4664-85FC-11367233E153}" destId="{0EAC140E-A7ED-464C-8CB9-D0B51DEE478C}" srcOrd="0" destOrd="0" presId="urn:microsoft.com/office/officeart/2005/8/layout/hierarchy1"/>
    <dgm:cxn modelId="{6CE46567-6785-492D-82B0-B9B990767F65}" type="presParOf" srcId="{0EAC140E-A7ED-464C-8CB9-D0B51DEE478C}" destId="{0F2F86EB-8AB5-4DE2-808A-F277EED62C76}" srcOrd="0" destOrd="0" presId="urn:microsoft.com/office/officeart/2005/8/layout/hierarchy1"/>
    <dgm:cxn modelId="{6FF4C015-2C9F-43BD-8F4A-EB852940F0F0}" type="presParOf" srcId="{0EAC140E-A7ED-464C-8CB9-D0B51DEE478C}" destId="{621395C8-9770-4C4D-B441-3635C5B80E60}" srcOrd="1" destOrd="0" presId="urn:microsoft.com/office/officeart/2005/8/layout/hierarchy1"/>
    <dgm:cxn modelId="{01451006-6270-4FF0-8F1A-5ACD4BC7684A}" type="presParOf" srcId="{D9C48A2E-8DE6-4664-85FC-11367233E153}" destId="{6A0DF661-C38F-4EA1-B31E-5ED030B39D14}" srcOrd="1" destOrd="0" presId="urn:microsoft.com/office/officeart/2005/8/layout/hierarchy1"/>
    <dgm:cxn modelId="{FBF8DE41-5AE7-46D1-84F6-23E83AEBB304}" type="presParOf" srcId="{6A0DF661-C38F-4EA1-B31E-5ED030B39D14}" destId="{59636EF7-21D8-4EC3-B3D8-EC0FB461C192}" srcOrd="0" destOrd="0" presId="urn:microsoft.com/office/officeart/2005/8/layout/hierarchy1"/>
    <dgm:cxn modelId="{8FF01020-7017-4CCB-8E2B-ED457F08535C}" type="presParOf" srcId="{6A0DF661-C38F-4EA1-B31E-5ED030B39D14}" destId="{BE68B504-E183-418D-BE49-DEC9C33D9F93}" srcOrd="1" destOrd="0" presId="urn:microsoft.com/office/officeart/2005/8/layout/hierarchy1"/>
    <dgm:cxn modelId="{D919F29F-3D69-4FEF-8095-31D6C8319235}" type="presParOf" srcId="{BE68B504-E183-418D-BE49-DEC9C33D9F93}" destId="{426EDCFC-063B-4A47-B2AB-4F6111E9735C}" srcOrd="0" destOrd="0" presId="urn:microsoft.com/office/officeart/2005/8/layout/hierarchy1"/>
    <dgm:cxn modelId="{988A1A44-8C05-47F5-99EB-C6ED66901470}" type="presParOf" srcId="{426EDCFC-063B-4A47-B2AB-4F6111E9735C}" destId="{47D956A2-88B4-4408-AC42-1E52EB968554}" srcOrd="0" destOrd="0" presId="urn:microsoft.com/office/officeart/2005/8/layout/hierarchy1"/>
    <dgm:cxn modelId="{44A8C451-2BA2-4EF3-BC30-61AA5A8F1232}" type="presParOf" srcId="{426EDCFC-063B-4A47-B2AB-4F6111E9735C}" destId="{FFA6997D-6EE6-4CBC-B0AE-83E0E423BC70}" srcOrd="1" destOrd="0" presId="urn:microsoft.com/office/officeart/2005/8/layout/hierarchy1"/>
    <dgm:cxn modelId="{45B16F49-B748-4CBE-A8DA-966F29079EC4}" type="presParOf" srcId="{BE68B504-E183-418D-BE49-DEC9C33D9F93}" destId="{B0B5E2AE-62E2-4FAA-8208-F76FC3C7C90A}" srcOrd="1" destOrd="0" presId="urn:microsoft.com/office/officeart/2005/8/layout/hierarchy1"/>
    <dgm:cxn modelId="{46400C06-820E-47DA-991E-D44E37411CB8}" type="presParOf" srcId="{3505C40C-C63E-4859-A8D8-DBA17E7262D1}" destId="{C9BD052C-505A-46AC-BD05-9CA325C2F5E6}" srcOrd="2" destOrd="0" presId="urn:microsoft.com/office/officeart/2005/8/layout/hierarchy1"/>
    <dgm:cxn modelId="{36CD36EA-750B-4957-98BF-D3105F8676EF}" type="presParOf" srcId="{3505C40C-C63E-4859-A8D8-DBA17E7262D1}" destId="{E80DADB0-80F4-4F07-A4FA-FF9B67C19650}" srcOrd="3" destOrd="0" presId="urn:microsoft.com/office/officeart/2005/8/layout/hierarchy1"/>
    <dgm:cxn modelId="{C34FABB3-36D7-4FD5-BB94-D3A15837C4FF}" type="presParOf" srcId="{E80DADB0-80F4-4F07-A4FA-FF9B67C19650}" destId="{0D58AE87-DBF5-4A1B-AD69-A651010BE05C}" srcOrd="0" destOrd="0" presId="urn:microsoft.com/office/officeart/2005/8/layout/hierarchy1"/>
    <dgm:cxn modelId="{55EFCF55-D963-4006-8707-47693D983D96}" type="presParOf" srcId="{0D58AE87-DBF5-4A1B-AD69-A651010BE05C}" destId="{1100DD1F-43DB-4B26-90CA-5DCF2128748A}" srcOrd="0" destOrd="0" presId="urn:microsoft.com/office/officeart/2005/8/layout/hierarchy1"/>
    <dgm:cxn modelId="{09882138-3FB6-4009-902F-C6AA06C3912D}" type="presParOf" srcId="{0D58AE87-DBF5-4A1B-AD69-A651010BE05C}" destId="{CAB33E87-C1AA-4FEC-BD75-01183BEBF0C4}" srcOrd="1" destOrd="0" presId="urn:microsoft.com/office/officeart/2005/8/layout/hierarchy1"/>
    <dgm:cxn modelId="{A9DF4D8C-E7B6-42BE-946D-7B916DC21105}" type="presParOf" srcId="{E80DADB0-80F4-4F07-A4FA-FF9B67C19650}" destId="{25EE0B60-FF5B-405E-A457-511D385853F0}" srcOrd="1" destOrd="0" presId="urn:microsoft.com/office/officeart/2005/8/layout/hierarchy1"/>
    <dgm:cxn modelId="{F5298FFB-A21C-41B8-AEE3-9A4AACD7593B}" type="presParOf" srcId="{25EE0B60-FF5B-405E-A457-511D385853F0}" destId="{84795BA2-7E9A-4A66-A43F-954EED8BC953}" srcOrd="0" destOrd="0" presId="urn:microsoft.com/office/officeart/2005/8/layout/hierarchy1"/>
    <dgm:cxn modelId="{323CB7A7-FA6A-4E5B-A4CD-48E3A4AD10CB}" type="presParOf" srcId="{25EE0B60-FF5B-405E-A457-511D385853F0}" destId="{4133FE95-6A3A-45CF-86FC-42153DECCD71}" srcOrd="1" destOrd="0" presId="urn:microsoft.com/office/officeart/2005/8/layout/hierarchy1"/>
    <dgm:cxn modelId="{2825687D-725F-4432-BD1C-A0104B9EBBC1}" type="presParOf" srcId="{4133FE95-6A3A-45CF-86FC-42153DECCD71}" destId="{E2B24436-E194-4FE2-A137-DB005458F101}" srcOrd="0" destOrd="0" presId="urn:microsoft.com/office/officeart/2005/8/layout/hierarchy1"/>
    <dgm:cxn modelId="{17F85B7E-BA95-4E1D-8F07-13C04C24FF32}" type="presParOf" srcId="{E2B24436-E194-4FE2-A137-DB005458F101}" destId="{118674C1-9359-4C21-9350-D3CF78A44661}" srcOrd="0" destOrd="0" presId="urn:microsoft.com/office/officeart/2005/8/layout/hierarchy1"/>
    <dgm:cxn modelId="{C877D42A-8D7D-4951-B30F-EDB8FB07A763}" type="presParOf" srcId="{E2B24436-E194-4FE2-A137-DB005458F101}" destId="{3536A856-F453-41EC-B5DB-099DD017DEFD}" srcOrd="1" destOrd="0" presId="urn:microsoft.com/office/officeart/2005/8/layout/hierarchy1"/>
    <dgm:cxn modelId="{E7E29CD9-0784-4E61-8936-38AC5104D7A5}" type="presParOf" srcId="{4133FE95-6A3A-45CF-86FC-42153DECCD71}" destId="{B593563F-0DF6-43C9-8E3A-A5C61DFD75F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ED95FE-6694-4EBA-A314-293EDCD8882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nl-NL"/>
        </a:p>
      </dgm:t>
    </dgm:pt>
    <dgm:pt modelId="{02A26129-9073-42D8-A1B7-2107D0CF35D9}">
      <dgm:prSet/>
      <dgm:spPr>
        <a:blipFill rotWithShape="0">
          <a:blip xmlns:r="http://schemas.openxmlformats.org/officeDocument/2006/relationships" r:embed="rId1"/>
          <a:stretch>
            <a:fillRect/>
          </a:stretch>
        </a:blipFill>
      </dgm:spPr>
      <dgm:t>
        <a:bodyPr/>
        <a:lstStyle/>
        <a:p>
          <a:endParaRPr lang="nl-NL" dirty="0"/>
        </a:p>
      </dgm:t>
    </dgm:pt>
    <dgm:pt modelId="{37F794E6-D6CA-4DF7-B00F-403E0D2A7429}" type="parTrans" cxnId="{E6028449-7D43-41F0-856D-B4C4CF429CA8}">
      <dgm:prSet/>
      <dgm:spPr/>
      <dgm:t>
        <a:bodyPr/>
        <a:lstStyle/>
        <a:p>
          <a:endParaRPr lang="nl-NL"/>
        </a:p>
      </dgm:t>
    </dgm:pt>
    <dgm:pt modelId="{111D679C-4F72-43F3-A34A-6DC3FC3AA951}" type="sibTrans" cxnId="{E6028449-7D43-41F0-856D-B4C4CF429CA8}">
      <dgm:prSet/>
      <dgm:spPr/>
      <dgm:t>
        <a:bodyPr/>
        <a:lstStyle/>
        <a:p>
          <a:endParaRPr lang="nl-NL"/>
        </a:p>
      </dgm:t>
    </dgm:pt>
    <dgm:pt modelId="{2FD90E1D-B5BB-4FCB-833C-B10ED33516EB}">
      <dgm:prSet phldrT="[Tekst]"/>
      <dgm:spPr>
        <a:blipFill rotWithShape="0">
          <a:blip xmlns:r="http://schemas.openxmlformats.org/officeDocument/2006/relationships" r:embed="rId2"/>
          <a:stretch>
            <a:fillRect/>
          </a:stretch>
        </a:blipFill>
      </dgm:spPr>
      <dgm:t>
        <a:bodyPr/>
        <a:lstStyle/>
        <a:p>
          <a:endParaRPr lang="nl-NL" dirty="0"/>
        </a:p>
      </dgm:t>
    </dgm:pt>
    <dgm:pt modelId="{20B75474-0D7B-4720-A07C-1D3A80404BFD}" type="sibTrans" cxnId="{F4E7E550-A671-4822-9DB6-54AF2BB35F46}">
      <dgm:prSet/>
      <dgm:spPr/>
      <dgm:t>
        <a:bodyPr/>
        <a:lstStyle/>
        <a:p>
          <a:endParaRPr lang="nl-NL"/>
        </a:p>
      </dgm:t>
    </dgm:pt>
    <dgm:pt modelId="{ABA7467D-9072-4745-8BF5-3E1AF6361D5D}" type="parTrans" cxnId="{F4E7E550-A671-4822-9DB6-54AF2BB35F46}">
      <dgm:prSet/>
      <dgm:spPr/>
      <dgm:t>
        <a:bodyPr/>
        <a:lstStyle/>
        <a:p>
          <a:endParaRPr lang="nl-NL"/>
        </a:p>
      </dgm:t>
    </dgm:pt>
    <dgm:pt modelId="{D8079B0B-6CE6-4075-A192-AA3582B49913}">
      <dgm:prSet/>
      <dgm:spPr>
        <a:blipFill rotWithShape="0">
          <a:blip xmlns:r="http://schemas.openxmlformats.org/officeDocument/2006/relationships" r:embed="rId3"/>
          <a:stretch>
            <a:fillRect/>
          </a:stretch>
        </a:blipFill>
      </dgm:spPr>
      <dgm:t>
        <a:bodyPr/>
        <a:lstStyle/>
        <a:p>
          <a:endParaRPr lang="nl-NL" dirty="0"/>
        </a:p>
      </dgm:t>
    </dgm:pt>
    <dgm:pt modelId="{B8736876-6C80-4371-B595-F769A161D095}" type="parTrans" cxnId="{CA75AAB8-A0FA-4C37-98DD-4C74657B22EC}">
      <dgm:prSet/>
      <dgm:spPr/>
      <dgm:t>
        <a:bodyPr/>
        <a:lstStyle/>
        <a:p>
          <a:endParaRPr lang="nl-NL"/>
        </a:p>
      </dgm:t>
    </dgm:pt>
    <dgm:pt modelId="{2956F2AC-936F-4F8B-9711-9D7FCC0469A8}" type="sibTrans" cxnId="{CA75AAB8-A0FA-4C37-98DD-4C74657B22EC}">
      <dgm:prSet/>
      <dgm:spPr/>
      <dgm:t>
        <a:bodyPr/>
        <a:lstStyle/>
        <a:p>
          <a:endParaRPr lang="nl-NL"/>
        </a:p>
      </dgm:t>
    </dgm:pt>
    <dgm:pt modelId="{57F35546-8499-435F-BB7F-AC87A47495A3}">
      <dgm:prSet/>
      <dgm:spPr>
        <a:blipFill rotWithShape="0">
          <a:blip xmlns:r="http://schemas.openxmlformats.org/officeDocument/2006/relationships" r:embed="rId4"/>
          <a:stretch>
            <a:fillRect/>
          </a:stretch>
        </a:blipFill>
      </dgm:spPr>
      <dgm:t>
        <a:bodyPr/>
        <a:lstStyle/>
        <a:p>
          <a:endParaRPr lang="nl-NL" dirty="0"/>
        </a:p>
      </dgm:t>
    </dgm:pt>
    <dgm:pt modelId="{F288F983-54CB-4B7B-9112-90BFAEF5C92B}" type="parTrans" cxnId="{88760C82-7B61-473F-8C5B-9476D4C99AAE}">
      <dgm:prSet/>
      <dgm:spPr/>
      <dgm:t>
        <a:bodyPr/>
        <a:lstStyle/>
        <a:p>
          <a:endParaRPr lang="nl-NL"/>
        </a:p>
      </dgm:t>
    </dgm:pt>
    <dgm:pt modelId="{26561FF6-F05F-4DB9-B6A1-EC9046B006BC}" type="sibTrans" cxnId="{88760C82-7B61-473F-8C5B-9476D4C99AAE}">
      <dgm:prSet/>
      <dgm:spPr/>
      <dgm:t>
        <a:bodyPr/>
        <a:lstStyle/>
        <a:p>
          <a:endParaRPr lang="nl-NL"/>
        </a:p>
      </dgm:t>
    </dgm:pt>
    <dgm:pt modelId="{C70F9E41-24E2-4C2F-955C-3FDEB9C4E150}">
      <dgm:prSet/>
      <dgm:spPr>
        <a:blipFill rotWithShape="0">
          <a:blip xmlns:r="http://schemas.openxmlformats.org/officeDocument/2006/relationships" r:embed="rId5"/>
          <a:stretch>
            <a:fillRect/>
          </a:stretch>
        </a:blipFill>
      </dgm:spPr>
      <dgm:t>
        <a:bodyPr/>
        <a:lstStyle/>
        <a:p>
          <a:endParaRPr lang="nl-NL" dirty="0"/>
        </a:p>
      </dgm:t>
    </dgm:pt>
    <dgm:pt modelId="{34A3B55A-2A6F-4227-B674-C6667EE7F934}" type="parTrans" cxnId="{E26EACCC-D260-4EBC-8828-3C9D98438823}">
      <dgm:prSet/>
      <dgm:spPr/>
      <dgm:t>
        <a:bodyPr/>
        <a:lstStyle/>
        <a:p>
          <a:endParaRPr lang="nl-NL"/>
        </a:p>
      </dgm:t>
    </dgm:pt>
    <dgm:pt modelId="{3C2BE77F-90F1-40D1-A2EE-778CFA720025}" type="sibTrans" cxnId="{E26EACCC-D260-4EBC-8828-3C9D98438823}">
      <dgm:prSet/>
      <dgm:spPr/>
      <dgm:t>
        <a:bodyPr/>
        <a:lstStyle/>
        <a:p>
          <a:endParaRPr lang="nl-NL"/>
        </a:p>
      </dgm:t>
    </dgm:pt>
    <dgm:pt modelId="{12E6260F-5BE0-4E47-B7ED-FAC0BF101C0C}" type="pres">
      <dgm:prSet presAssocID="{2EED95FE-6694-4EBA-A314-293EDCD88827}" presName="hierChild1" presStyleCnt="0">
        <dgm:presLayoutVars>
          <dgm:chPref val="1"/>
          <dgm:dir/>
          <dgm:animOne val="branch"/>
          <dgm:animLvl val="lvl"/>
          <dgm:resizeHandles/>
        </dgm:presLayoutVars>
      </dgm:prSet>
      <dgm:spPr/>
    </dgm:pt>
    <dgm:pt modelId="{926EB616-C967-46F3-B71E-40077925559F}" type="pres">
      <dgm:prSet presAssocID="{2FD90E1D-B5BB-4FCB-833C-B10ED33516EB}" presName="hierRoot1" presStyleCnt="0"/>
      <dgm:spPr/>
    </dgm:pt>
    <dgm:pt modelId="{EC36F581-E9C6-44D1-9333-D2D9AD37A54A}" type="pres">
      <dgm:prSet presAssocID="{2FD90E1D-B5BB-4FCB-833C-B10ED33516EB}" presName="composite" presStyleCnt="0"/>
      <dgm:spPr/>
    </dgm:pt>
    <dgm:pt modelId="{2943B7E5-3FAF-4BF4-AEC7-8E062499563C}" type="pres">
      <dgm:prSet presAssocID="{2FD90E1D-B5BB-4FCB-833C-B10ED33516EB}" presName="background" presStyleLbl="node0" presStyleIdx="0" presStyleCnt="1"/>
      <dgm:spPr/>
    </dgm:pt>
    <dgm:pt modelId="{BB3E1CEC-D6DD-487D-A162-61D2B409A600}" type="pres">
      <dgm:prSet presAssocID="{2FD90E1D-B5BB-4FCB-833C-B10ED33516EB}" presName="text" presStyleLbl="fgAcc0" presStyleIdx="0" presStyleCnt="1">
        <dgm:presLayoutVars>
          <dgm:chPref val="3"/>
        </dgm:presLayoutVars>
      </dgm:prSet>
      <dgm:spPr/>
    </dgm:pt>
    <dgm:pt modelId="{44311F02-F91B-4356-9ECC-8769DC970BC7}" type="pres">
      <dgm:prSet presAssocID="{2FD90E1D-B5BB-4FCB-833C-B10ED33516EB}" presName="hierChild2" presStyleCnt="0"/>
      <dgm:spPr/>
    </dgm:pt>
    <dgm:pt modelId="{B8FC03D5-D469-4851-A7CA-8707A787113A}" type="pres">
      <dgm:prSet presAssocID="{37F794E6-D6CA-4DF7-B00F-403E0D2A7429}" presName="Name10" presStyleLbl="parChTrans1D2" presStyleIdx="0" presStyleCnt="1"/>
      <dgm:spPr/>
    </dgm:pt>
    <dgm:pt modelId="{98D88082-8BAB-45CB-A787-14CFC8660E5F}" type="pres">
      <dgm:prSet presAssocID="{02A26129-9073-42D8-A1B7-2107D0CF35D9}" presName="hierRoot2" presStyleCnt="0"/>
      <dgm:spPr/>
    </dgm:pt>
    <dgm:pt modelId="{F86C8848-A518-461C-9480-EEAC54DAF604}" type="pres">
      <dgm:prSet presAssocID="{02A26129-9073-42D8-A1B7-2107D0CF35D9}" presName="composite2" presStyleCnt="0"/>
      <dgm:spPr/>
    </dgm:pt>
    <dgm:pt modelId="{72C11BE9-5AFC-48E0-8942-82E722CE3E79}" type="pres">
      <dgm:prSet presAssocID="{02A26129-9073-42D8-A1B7-2107D0CF35D9}" presName="background2" presStyleLbl="node2" presStyleIdx="0" presStyleCnt="1"/>
      <dgm:spPr/>
    </dgm:pt>
    <dgm:pt modelId="{91C23037-23FB-4C04-9823-54AAFA43DA1D}" type="pres">
      <dgm:prSet presAssocID="{02A26129-9073-42D8-A1B7-2107D0CF35D9}" presName="text2" presStyleLbl="fgAcc2" presStyleIdx="0" presStyleCnt="1" custLinFactNeighborX="-892" custLinFactNeighborY="-1825">
        <dgm:presLayoutVars>
          <dgm:chPref val="3"/>
        </dgm:presLayoutVars>
      </dgm:prSet>
      <dgm:spPr/>
    </dgm:pt>
    <dgm:pt modelId="{DDD3113E-F42E-45A6-A25E-22AE97ED18F9}" type="pres">
      <dgm:prSet presAssocID="{02A26129-9073-42D8-A1B7-2107D0CF35D9}" presName="hierChild3" presStyleCnt="0"/>
      <dgm:spPr/>
    </dgm:pt>
    <dgm:pt modelId="{AA672A8C-8ADE-45D0-9BEF-009AB42A4DB8}" type="pres">
      <dgm:prSet presAssocID="{B8736876-6C80-4371-B595-F769A161D095}" presName="Name17" presStyleLbl="parChTrans1D3" presStyleIdx="0" presStyleCnt="3"/>
      <dgm:spPr/>
    </dgm:pt>
    <dgm:pt modelId="{DA4F849B-3681-455A-AB7F-83C68B5688CA}" type="pres">
      <dgm:prSet presAssocID="{D8079B0B-6CE6-4075-A192-AA3582B49913}" presName="hierRoot3" presStyleCnt="0"/>
      <dgm:spPr/>
    </dgm:pt>
    <dgm:pt modelId="{C8AA8E78-572D-4259-AE00-447BB804F5F6}" type="pres">
      <dgm:prSet presAssocID="{D8079B0B-6CE6-4075-A192-AA3582B49913}" presName="composite3" presStyleCnt="0"/>
      <dgm:spPr/>
    </dgm:pt>
    <dgm:pt modelId="{AFB90A49-DFCF-43C9-929A-EEFB7C96542F}" type="pres">
      <dgm:prSet presAssocID="{D8079B0B-6CE6-4075-A192-AA3582B49913}" presName="background3" presStyleLbl="node3" presStyleIdx="0" presStyleCnt="3"/>
      <dgm:spPr/>
    </dgm:pt>
    <dgm:pt modelId="{4715E8D0-A829-4887-B975-F250F66A8641}" type="pres">
      <dgm:prSet presAssocID="{D8079B0B-6CE6-4075-A192-AA3582B49913}" presName="text3" presStyleLbl="fgAcc3" presStyleIdx="0" presStyleCnt="3">
        <dgm:presLayoutVars>
          <dgm:chPref val="3"/>
        </dgm:presLayoutVars>
      </dgm:prSet>
      <dgm:spPr/>
    </dgm:pt>
    <dgm:pt modelId="{5569613B-9A48-49D8-8FC1-6DC158377C19}" type="pres">
      <dgm:prSet presAssocID="{D8079B0B-6CE6-4075-A192-AA3582B49913}" presName="hierChild4" presStyleCnt="0"/>
      <dgm:spPr/>
    </dgm:pt>
    <dgm:pt modelId="{F48D30C6-7867-4156-82BD-2DA2CD22EF43}" type="pres">
      <dgm:prSet presAssocID="{F288F983-54CB-4B7B-9112-90BFAEF5C92B}" presName="Name17" presStyleLbl="parChTrans1D3" presStyleIdx="1" presStyleCnt="3"/>
      <dgm:spPr/>
    </dgm:pt>
    <dgm:pt modelId="{0EA58959-ECA0-42CE-A070-F599A318746D}" type="pres">
      <dgm:prSet presAssocID="{57F35546-8499-435F-BB7F-AC87A47495A3}" presName="hierRoot3" presStyleCnt="0"/>
      <dgm:spPr/>
    </dgm:pt>
    <dgm:pt modelId="{F703D0D2-56E8-4704-A737-85C2474F5CD5}" type="pres">
      <dgm:prSet presAssocID="{57F35546-8499-435F-BB7F-AC87A47495A3}" presName="composite3" presStyleCnt="0"/>
      <dgm:spPr/>
    </dgm:pt>
    <dgm:pt modelId="{C3CEEA54-00CD-44BA-B642-A632399BAFF2}" type="pres">
      <dgm:prSet presAssocID="{57F35546-8499-435F-BB7F-AC87A47495A3}" presName="background3" presStyleLbl="node3" presStyleIdx="1" presStyleCnt="3"/>
      <dgm:spPr/>
    </dgm:pt>
    <dgm:pt modelId="{B018CBE8-5717-439A-9039-FF523CCAFB6F}" type="pres">
      <dgm:prSet presAssocID="{57F35546-8499-435F-BB7F-AC87A47495A3}" presName="text3" presStyleLbl="fgAcc3" presStyleIdx="1" presStyleCnt="3">
        <dgm:presLayoutVars>
          <dgm:chPref val="3"/>
        </dgm:presLayoutVars>
      </dgm:prSet>
      <dgm:spPr/>
    </dgm:pt>
    <dgm:pt modelId="{FF3CA487-9456-40B3-96DF-8D2992F7EA0D}" type="pres">
      <dgm:prSet presAssocID="{57F35546-8499-435F-BB7F-AC87A47495A3}" presName="hierChild4" presStyleCnt="0"/>
      <dgm:spPr/>
    </dgm:pt>
    <dgm:pt modelId="{53AF1C65-6D0C-4863-BFF1-DD60136E05E5}" type="pres">
      <dgm:prSet presAssocID="{34A3B55A-2A6F-4227-B674-C6667EE7F934}" presName="Name17" presStyleLbl="parChTrans1D3" presStyleIdx="2" presStyleCnt="3"/>
      <dgm:spPr/>
    </dgm:pt>
    <dgm:pt modelId="{8AC7F7DE-8DBC-402D-BA52-F0FF489CB726}" type="pres">
      <dgm:prSet presAssocID="{C70F9E41-24E2-4C2F-955C-3FDEB9C4E150}" presName="hierRoot3" presStyleCnt="0"/>
      <dgm:spPr/>
    </dgm:pt>
    <dgm:pt modelId="{321D2130-B471-4CD3-8774-42AC79083E04}" type="pres">
      <dgm:prSet presAssocID="{C70F9E41-24E2-4C2F-955C-3FDEB9C4E150}" presName="composite3" presStyleCnt="0"/>
      <dgm:spPr/>
    </dgm:pt>
    <dgm:pt modelId="{C8078752-2C01-451B-A569-F82EA1631E21}" type="pres">
      <dgm:prSet presAssocID="{C70F9E41-24E2-4C2F-955C-3FDEB9C4E150}" presName="background3" presStyleLbl="node3" presStyleIdx="2" presStyleCnt="3"/>
      <dgm:spPr/>
    </dgm:pt>
    <dgm:pt modelId="{D869535C-1224-4E79-8AD9-D90806A855BA}" type="pres">
      <dgm:prSet presAssocID="{C70F9E41-24E2-4C2F-955C-3FDEB9C4E150}" presName="text3" presStyleLbl="fgAcc3" presStyleIdx="2" presStyleCnt="3">
        <dgm:presLayoutVars>
          <dgm:chPref val="3"/>
        </dgm:presLayoutVars>
      </dgm:prSet>
      <dgm:spPr/>
    </dgm:pt>
    <dgm:pt modelId="{82E1F311-9540-496B-9FBA-5B1F12D622AC}" type="pres">
      <dgm:prSet presAssocID="{C70F9E41-24E2-4C2F-955C-3FDEB9C4E150}" presName="hierChild4" presStyleCnt="0"/>
      <dgm:spPr/>
    </dgm:pt>
  </dgm:ptLst>
  <dgm:cxnLst>
    <dgm:cxn modelId="{D103A216-75E5-4459-8357-649970F8D532}" type="presOf" srcId="{D8079B0B-6CE6-4075-A192-AA3582B49913}" destId="{4715E8D0-A829-4887-B975-F250F66A8641}" srcOrd="0" destOrd="0" presId="urn:microsoft.com/office/officeart/2005/8/layout/hierarchy1"/>
    <dgm:cxn modelId="{A657E42A-5B48-4053-9576-0366F6FBF2C4}" type="presOf" srcId="{2EED95FE-6694-4EBA-A314-293EDCD88827}" destId="{12E6260F-5BE0-4E47-B7ED-FAC0BF101C0C}" srcOrd="0" destOrd="0" presId="urn:microsoft.com/office/officeart/2005/8/layout/hierarchy1"/>
    <dgm:cxn modelId="{732D1A33-99EE-4BA5-934E-41B10F63D741}" type="presOf" srcId="{2FD90E1D-B5BB-4FCB-833C-B10ED33516EB}" destId="{BB3E1CEC-D6DD-487D-A162-61D2B409A600}" srcOrd="0" destOrd="0" presId="urn:microsoft.com/office/officeart/2005/8/layout/hierarchy1"/>
    <dgm:cxn modelId="{EC89B55B-36C3-489A-BB03-0E2ED971C3E4}" type="presOf" srcId="{C70F9E41-24E2-4C2F-955C-3FDEB9C4E150}" destId="{D869535C-1224-4E79-8AD9-D90806A855BA}" srcOrd="0" destOrd="0" presId="urn:microsoft.com/office/officeart/2005/8/layout/hierarchy1"/>
    <dgm:cxn modelId="{602ADC48-F86F-4B29-8CD2-C480B5114D1A}" type="presOf" srcId="{B8736876-6C80-4371-B595-F769A161D095}" destId="{AA672A8C-8ADE-45D0-9BEF-009AB42A4DB8}" srcOrd="0" destOrd="0" presId="urn:microsoft.com/office/officeart/2005/8/layout/hierarchy1"/>
    <dgm:cxn modelId="{E6028449-7D43-41F0-856D-B4C4CF429CA8}" srcId="{2FD90E1D-B5BB-4FCB-833C-B10ED33516EB}" destId="{02A26129-9073-42D8-A1B7-2107D0CF35D9}" srcOrd="0" destOrd="0" parTransId="{37F794E6-D6CA-4DF7-B00F-403E0D2A7429}" sibTransId="{111D679C-4F72-43F3-A34A-6DC3FC3AA951}"/>
    <dgm:cxn modelId="{F4E7E550-A671-4822-9DB6-54AF2BB35F46}" srcId="{2EED95FE-6694-4EBA-A314-293EDCD88827}" destId="{2FD90E1D-B5BB-4FCB-833C-B10ED33516EB}" srcOrd="0" destOrd="0" parTransId="{ABA7467D-9072-4745-8BF5-3E1AF6361D5D}" sibTransId="{20B75474-0D7B-4720-A07C-1D3A80404BFD}"/>
    <dgm:cxn modelId="{88760C82-7B61-473F-8C5B-9476D4C99AAE}" srcId="{02A26129-9073-42D8-A1B7-2107D0CF35D9}" destId="{57F35546-8499-435F-BB7F-AC87A47495A3}" srcOrd="1" destOrd="0" parTransId="{F288F983-54CB-4B7B-9112-90BFAEF5C92B}" sibTransId="{26561FF6-F05F-4DB9-B6A1-EC9046B006BC}"/>
    <dgm:cxn modelId="{C8B85483-757F-4AB1-80C4-E4AA58A692E5}" type="presOf" srcId="{37F794E6-D6CA-4DF7-B00F-403E0D2A7429}" destId="{B8FC03D5-D469-4851-A7CA-8707A787113A}" srcOrd="0" destOrd="0" presId="urn:microsoft.com/office/officeart/2005/8/layout/hierarchy1"/>
    <dgm:cxn modelId="{8262459A-10B2-4208-86D8-6DD1EBE12241}" type="presOf" srcId="{34A3B55A-2A6F-4227-B674-C6667EE7F934}" destId="{53AF1C65-6D0C-4863-BFF1-DD60136E05E5}" srcOrd="0" destOrd="0" presId="urn:microsoft.com/office/officeart/2005/8/layout/hierarchy1"/>
    <dgm:cxn modelId="{CA75AAB8-A0FA-4C37-98DD-4C74657B22EC}" srcId="{02A26129-9073-42D8-A1B7-2107D0CF35D9}" destId="{D8079B0B-6CE6-4075-A192-AA3582B49913}" srcOrd="0" destOrd="0" parTransId="{B8736876-6C80-4371-B595-F769A161D095}" sibTransId="{2956F2AC-936F-4F8B-9711-9D7FCC0469A8}"/>
    <dgm:cxn modelId="{E26EACCC-D260-4EBC-8828-3C9D98438823}" srcId="{02A26129-9073-42D8-A1B7-2107D0CF35D9}" destId="{C70F9E41-24E2-4C2F-955C-3FDEB9C4E150}" srcOrd="2" destOrd="0" parTransId="{34A3B55A-2A6F-4227-B674-C6667EE7F934}" sibTransId="{3C2BE77F-90F1-40D1-A2EE-778CFA720025}"/>
    <dgm:cxn modelId="{71F5EED2-C663-49F0-9ED8-515C386260B5}" type="presOf" srcId="{57F35546-8499-435F-BB7F-AC87A47495A3}" destId="{B018CBE8-5717-439A-9039-FF523CCAFB6F}" srcOrd="0" destOrd="0" presId="urn:microsoft.com/office/officeart/2005/8/layout/hierarchy1"/>
    <dgm:cxn modelId="{E2DEB5D7-E6EB-45FB-939C-B2D151CCE6A4}" type="presOf" srcId="{F288F983-54CB-4B7B-9112-90BFAEF5C92B}" destId="{F48D30C6-7867-4156-82BD-2DA2CD22EF43}" srcOrd="0" destOrd="0" presId="urn:microsoft.com/office/officeart/2005/8/layout/hierarchy1"/>
    <dgm:cxn modelId="{15476CFD-DC18-4F5D-81F0-54AA673BCF03}" type="presOf" srcId="{02A26129-9073-42D8-A1B7-2107D0CF35D9}" destId="{91C23037-23FB-4C04-9823-54AAFA43DA1D}" srcOrd="0" destOrd="0" presId="urn:microsoft.com/office/officeart/2005/8/layout/hierarchy1"/>
    <dgm:cxn modelId="{50B04457-84B7-4956-8156-EFBDE3CB0570}" type="presParOf" srcId="{12E6260F-5BE0-4E47-B7ED-FAC0BF101C0C}" destId="{926EB616-C967-46F3-B71E-40077925559F}" srcOrd="0" destOrd="0" presId="urn:microsoft.com/office/officeart/2005/8/layout/hierarchy1"/>
    <dgm:cxn modelId="{30546E54-8C86-4545-BD33-0A4D1C78A6A4}" type="presParOf" srcId="{926EB616-C967-46F3-B71E-40077925559F}" destId="{EC36F581-E9C6-44D1-9333-D2D9AD37A54A}" srcOrd="0" destOrd="0" presId="urn:microsoft.com/office/officeart/2005/8/layout/hierarchy1"/>
    <dgm:cxn modelId="{A4D1CE0D-5593-44DE-A0A2-52BAADB78A93}" type="presParOf" srcId="{EC36F581-E9C6-44D1-9333-D2D9AD37A54A}" destId="{2943B7E5-3FAF-4BF4-AEC7-8E062499563C}" srcOrd="0" destOrd="0" presId="urn:microsoft.com/office/officeart/2005/8/layout/hierarchy1"/>
    <dgm:cxn modelId="{93D0659F-11C1-40B7-A2F2-C541AF848B1B}" type="presParOf" srcId="{EC36F581-E9C6-44D1-9333-D2D9AD37A54A}" destId="{BB3E1CEC-D6DD-487D-A162-61D2B409A600}" srcOrd="1" destOrd="0" presId="urn:microsoft.com/office/officeart/2005/8/layout/hierarchy1"/>
    <dgm:cxn modelId="{145FBB78-8758-4BD8-86F5-2CCC916FCA9B}" type="presParOf" srcId="{926EB616-C967-46F3-B71E-40077925559F}" destId="{44311F02-F91B-4356-9ECC-8769DC970BC7}" srcOrd="1" destOrd="0" presId="urn:microsoft.com/office/officeart/2005/8/layout/hierarchy1"/>
    <dgm:cxn modelId="{6FBBE6C8-3EE1-4455-8393-EDA893B80A1F}" type="presParOf" srcId="{44311F02-F91B-4356-9ECC-8769DC970BC7}" destId="{B8FC03D5-D469-4851-A7CA-8707A787113A}" srcOrd="0" destOrd="0" presId="urn:microsoft.com/office/officeart/2005/8/layout/hierarchy1"/>
    <dgm:cxn modelId="{0E48C188-62F6-4B8D-91B5-9106D7DF22A6}" type="presParOf" srcId="{44311F02-F91B-4356-9ECC-8769DC970BC7}" destId="{98D88082-8BAB-45CB-A787-14CFC8660E5F}" srcOrd="1" destOrd="0" presId="urn:microsoft.com/office/officeart/2005/8/layout/hierarchy1"/>
    <dgm:cxn modelId="{9B4EB2B9-621B-404A-8A33-31E82E54BDED}" type="presParOf" srcId="{98D88082-8BAB-45CB-A787-14CFC8660E5F}" destId="{F86C8848-A518-461C-9480-EEAC54DAF604}" srcOrd="0" destOrd="0" presId="urn:microsoft.com/office/officeart/2005/8/layout/hierarchy1"/>
    <dgm:cxn modelId="{E39A9228-8AB6-4B23-B153-A8D60382C4BA}" type="presParOf" srcId="{F86C8848-A518-461C-9480-EEAC54DAF604}" destId="{72C11BE9-5AFC-48E0-8942-82E722CE3E79}" srcOrd="0" destOrd="0" presId="urn:microsoft.com/office/officeart/2005/8/layout/hierarchy1"/>
    <dgm:cxn modelId="{7937F9E8-62A8-4A76-90A0-09FFFD0A1699}" type="presParOf" srcId="{F86C8848-A518-461C-9480-EEAC54DAF604}" destId="{91C23037-23FB-4C04-9823-54AAFA43DA1D}" srcOrd="1" destOrd="0" presId="urn:microsoft.com/office/officeart/2005/8/layout/hierarchy1"/>
    <dgm:cxn modelId="{E53F8FB4-0A33-4D4F-BD5F-476898C0C4C4}" type="presParOf" srcId="{98D88082-8BAB-45CB-A787-14CFC8660E5F}" destId="{DDD3113E-F42E-45A6-A25E-22AE97ED18F9}" srcOrd="1" destOrd="0" presId="urn:microsoft.com/office/officeart/2005/8/layout/hierarchy1"/>
    <dgm:cxn modelId="{A42FA78A-B10D-42B3-9F33-04441102FBCE}" type="presParOf" srcId="{DDD3113E-F42E-45A6-A25E-22AE97ED18F9}" destId="{AA672A8C-8ADE-45D0-9BEF-009AB42A4DB8}" srcOrd="0" destOrd="0" presId="urn:microsoft.com/office/officeart/2005/8/layout/hierarchy1"/>
    <dgm:cxn modelId="{F3E5293D-6BA0-4464-9951-76251AE27ED8}" type="presParOf" srcId="{DDD3113E-F42E-45A6-A25E-22AE97ED18F9}" destId="{DA4F849B-3681-455A-AB7F-83C68B5688CA}" srcOrd="1" destOrd="0" presId="urn:microsoft.com/office/officeart/2005/8/layout/hierarchy1"/>
    <dgm:cxn modelId="{4A5F2E3D-3207-4297-B2E7-0F36CC2CD7BD}" type="presParOf" srcId="{DA4F849B-3681-455A-AB7F-83C68B5688CA}" destId="{C8AA8E78-572D-4259-AE00-447BB804F5F6}" srcOrd="0" destOrd="0" presId="urn:microsoft.com/office/officeart/2005/8/layout/hierarchy1"/>
    <dgm:cxn modelId="{74350B0D-402B-407F-AE8E-4B5D8873A445}" type="presParOf" srcId="{C8AA8E78-572D-4259-AE00-447BB804F5F6}" destId="{AFB90A49-DFCF-43C9-929A-EEFB7C96542F}" srcOrd="0" destOrd="0" presId="urn:microsoft.com/office/officeart/2005/8/layout/hierarchy1"/>
    <dgm:cxn modelId="{CC1F5D98-0AC9-47B9-901F-E3C656214622}" type="presParOf" srcId="{C8AA8E78-572D-4259-AE00-447BB804F5F6}" destId="{4715E8D0-A829-4887-B975-F250F66A8641}" srcOrd="1" destOrd="0" presId="urn:microsoft.com/office/officeart/2005/8/layout/hierarchy1"/>
    <dgm:cxn modelId="{E01BA8C1-00CA-4EB1-8F27-13FCABC113C1}" type="presParOf" srcId="{DA4F849B-3681-455A-AB7F-83C68B5688CA}" destId="{5569613B-9A48-49D8-8FC1-6DC158377C19}" srcOrd="1" destOrd="0" presId="urn:microsoft.com/office/officeart/2005/8/layout/hierarchy1"/>
    <dgm:cxn modelId="{23E9193B-041A-46F6-AD6A-58F170606311}" type="presParOf" srcId="{DDD3113E-F42E-45A6-A25E-22AE97ED18F9}" destId="{F48D30C6-7867-4156-82BD-2DA2CD22EF43}" srcOrd="2" destOrd="0" presId="urn:microsoft.com/office/officeart/2005/8/layout/hierarchy1"/>
    <dgm:cxn modelId="{4C66E2E3-C1CB-4F88-A44A-9ECA5DE7C2B4}" type="presParOf" srcId="{DDD3113E-F42E-45A6-A25E-22AE97ED18F9}" destId="{0EA58959-ECA0-42CE-A070-F599A318746D}" srcOrd="3" destOrd="0" presId="urn:microsoft.com/office/officeart/2005/8/layout/hierarchy1"/>
    <dgm:cxn modelId="{12A83FD0-1605-43ED-8C5E-53704E10C6AA}" type="presParOf" srcId="{0EA58959-ECA0-42CE-A070-F599A318746D}" destId="{F703D0D2-56E8-4704-A737-85C2474F5CD5}" srcOrd="0" destOrd="0" presId="urn:microsoft.com/office/officeart/2005/8/layout/hierarchy1"/>
    <dgm:cxn modelId="{02338C3F-2317-4DF8-9035-7834FC814B9F}" type="presParOf" srcId="{F703D0D2-56E8-4704-A737-85C2474F5CD5}" destId="{C3CEEA54-00CD-44BA-B642-A632399BAFF2}" srcOrd="0" destOrd="0" presId="urn:microsoft.com/office/officeart/2005/8/layout/hierarchy1"/>
    <dgm:cxn modelId="{16044351-D582-4FD5-8120-21DC12BD4E52}" type="presParOf" srcId="{F703D0D2-56E8-4704-A737-85C2474F5CD5}" destId="{B018CBE8-5717-439A-9039-FF523CCAFB6F}" srcOrd="1" destOrd="0" presId="urn:microsoft.com/office/officeart/2005/8/layout/hierarchy1"/>
    <dgm:cxn modelId="{666EF527-FC04-4A93-92F2-61F2A577C7A1}" type="presParOf" srcId="{0EA58959-ECA0-42CE-A070-F599A318746D}" destId="{FF3CA487-9456-40B3-96DF-8D2992F7EA0D}" srcOrd="1" destOrd="0" presId="urn:microsoft.com/office/officeart/2005/8/layout/hierarchy1"/>
    <dgm:cxn modelId="{1C289108-D2E7-4F86-B66F-B70DE3C569B3}" type="presParOf" srcId="{DDD3113E-F42E-45A6-A25E-22AE97ED18F9}" destId="{53AF1C65-6D0C-4863-BFF1-DD60136E05E5}" srcOrd="4" destOrd="0" presId="urn:microsoft.com/office/officeart/2005/8/layout/hierarchy1"/>
    <dgm:cxn modelId="{08375A3F-A66B-42DD-A746-2DDDF8F747FC}" type="presParOf" srcId="{DDD3113E-F42E-45A6-A25E-22AE97ED18F9}" destId="{8AC7F7DE-8DBC-402D-BA52-F0FF489CB726}" srcOrd="5" destOrd="0" presId="urn:microsoft.com/office/officeart/2005/8/layout/hierarchy1"/>
    <dgm:cxn modelId="{82D48183-299A-4411-B3C7-5E0CAC960FE7}" type="presParOf" srcId="{8AC7F7DE-8DBC-402D-BA52-F0FF489CB726}" destId="{321D2130-B471-4CD3-8774-42AC79083E04}" srcOrd="0" destOrd="0" presId="urn:microsoft.com/office/officeart/2005/8/layout/hierarchy1"/>
    <dgm:cxn modelId="{26E1FAC4-5AE9-4CC5-816F-BB401993BC7E}" type="presParOf" srcId="{321D2130-B471-4CD3-8774-42AC79083E04}" destId="{C8078752-2C01-451B-A569-F82EA1631E21}" srcOrd="0" destOrd="0" presId="urn:microsoft.com/office/officeart/2005/8/layout/hierarchy1"/>
    <dgm:cxn modelId="{89ECD806-2EB3-4118-B11D-99390D574F85}" type="presParOf" srcId="{321D2130-B471-4CD3-8774-42AC79083E04}" destId="{D869535C-1224-4E79-8AD9-D90806A855BA}" srcOrd="1" destOrd="0" presId="urn:microsoft.com/office/officeart/2005/8/layout/hierarchy1"/>
    <dgm:cxn modelId="{63836C72-2827-49E2-876F-1F9EB2F6ED8E}" type="presParOf" srcId="{8AC7F7DE-8DBC-402D-BA52-F0FF489CB726}" destId="{82E1F311-9540-496B-9FBA-5B1F12D622A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964064-17C2-425A-A0E5-45E7A67EF460}" type="doc">
      <dgm:prSet loTypeId="urn:microsoft.com/office/officeart/2005/8/layout/pList2" loCatId="picture" qsTypeId="urn:microsoft.com/office/officeart/2005/8/quickstyle/simple1" qsCatId="simple" csTypeId="urn:microsoft.com/office/officeart/2005/8/colors/accent1_2" csCatId="accent1" phldr="1"/>
      <dgm:spPr/>
    </dgm:pt>
    <dgm:pt modelId="{FD8FB2E8-FC19-4BAC-A826-B892DAA006F1}">
      <dgm:prSet phldrT="[Tekst]"/>
      <dgm:spPr/>
      <dgm:t>
        <a:bodyPr/>
        <a:lstStyle/>
        <a:p>
          <a:r>
            <a:rPr lang="nl-NL" dirty="0"/>
            <a:t>1.</a:t>
          </a:r>
        </a:p>
        <a:p>
          <a:r>
            <a:rPr lang="nl-NL" dirty="0"/>
            <a:t>Standard criteria</a:t>
          </a:r>
        </a:p>
      </dgm:t>
    </dgm:pt>
    <dgm:pt modelId="{92072FFA-E93D-4B15-8DDB-651E07DA3E8C}" type="parTrans" cxnId="{8CB613B6-19AE-4FDD-8077-C762F565455A}">
      <dgm:prSet/>
      <dgm:spPr/>
      <dgm:t>
        <a:bodyPr/>
        <a:lstStyle/>
        <a:p>
          <a:endParaRPr lang="nl-NL"/>
        </a:p>
      </dgm:t>
    </dgm:pt>
    <dgm:pt modelId="{18281494-56E0-49F6-AE5D-2BE4EFD53F4C}" type="sibTrans" cxnId="{8CB613B6-19AE-4FDD-8077-C762F565455A}">
      <dgm:prSet/>
      <dgm:spPr/>
      <dgm:t>
        <a:bodyPr/>
        <a:lstStyle/>
        <a:p>
          <a:endParaRPr lang="nl-NL"/>
        </a:p>
      </dgm:t>
    </dgm:pt>
    <dgm:pt modelId="{0A56347D-906E-4B9B-AEB6-0BD7EA1A2C6D}">
      <dgm:prSet phldrT="[Tekst]"/>
      <dgm:spPr/>
      <dgm:t>
        <a:bodyPr/>
        <a:lstStyle/>
        <a:p>
          <a:r>
            <a:rPr lang="en-GB" noProof="0" dirty="0"/>
            <a:t>2.</a:t>
          </a:r>
        </a:p>
        <a:p>
          <a:r>
            <a:rPr lang="en-GB" noProof="0" dirty="0"/>
            <a:t>Methodology</a:t>
          </a:r>
        </a:p>
      </dgm:t>
    </dgm:pt>
    <dgm:pt modelId="{0CEB356F-0F22-47EA-9790-0CB6F88F7800}" type="parTrans" cxnId="{67FE2890-83BF-4B08-8D9B-3CF037BA991E}">
      <dgm:prSet/>
      <dgm:spPr/>
      <dgm:t>
        <a:bodyPr/>
        <a:lstStyle/>
        <a:p>
          <a:endParaRPr lang="nl-NL"/>
        </a:p>
      </dgm:t>
    </dgm:pt>
    <dgm:pt modelId="{DE4FD37A-2960-4702-A0AB-211602415FAF}" type="sibTrans" cxnId="{67FE2890-83BF-4B08-8D9B-3CF037BA991E}">
      <dgm:prSet/>
      <dgm:spPr/>
      <dgm:t>
        <a:bodyPr/>
        <a:lstStyle/>
        <a:p>
          <a:endParaRPr lang="nl-NL"/>
        </a:p>
      </dgm:t>
    </dgm:pt>
    <dgm:pt modelId="{750548A9-6923-4242-94A1-25B1110E8D9C}">
      <dgm:prSet phldrT="[Tekst]"/>
      <dgm:spPr/>
      <dgm:t>
        <a:bodyPr/>
        <a:lstStyle/>
        <a:p>
          <a:r>
            <a:rPr lang="nl-NL" dirty="0"/>
            <a:t>3. </a:t>
          </a:r>
        </a:p>
        <a:p>
          <a:r>
            <a:rPr lang="en-GB" noProof="0" dirty="0"/>
            <a:t>Knowledge</a:t>
          </a:r>
          <a:r>
            <a:rPr lang="nl-NL" dirty="0"/>
            <a:t> </a:t>
          </a:r>
        </a:p>
      </dgm:t>
    </dgm:pt>
    <dgm:pt modelId="{EB7A2667-3780-4748-BEF3-D7DB49C3A180}" type="parTrans" cxnId="{B565ED98-D54D-44F0-87C4-EBB8E3A24942}">
      <dgm:prSet/>
      <dgm:spPr/>
      <dgm:t>
        <a:bodyPr/>
        <a:lstStyle/>
        <a:p>
          <a:endParaRPr lang="nl-NL"/>
        </a:p>
      </dgm:t>
    </dgm:pt>
    <dgm:pt modelId="{BF7F21B0-F15A-4C8D-B724-7B0BF6EDC696}" type="sibTrans" cxnId="{B565ED98-D54D-44F0-87C4-EBB8E3A24942}">
      <dgm:prSet/>
      <dgm:spPr/>
      <dgm:t>
        <a:bodyPr/>
        <a:lstStyle/>
        <a:p>
          <a:endParaRPr lang="nl-NL"/>
        </a:p>
      </dgm:t>
    </dgm:pt>
    <dgm:pt modelId="{F2D316B8-488B-4F51-BD37-72B824D2E16B}">
      <dgm:prSet phldrT="[Tekst]"/>
      <dgm:spPr/>
      <dgm:t>
        <a:bodyPr/>
        <a:lstStyle/>
        <a:p>
          <a:r>
            <a:rPr lang="nl-NL" dirty="0"/>
            <a:t>4.</a:t>
          </a:r>
        </a:p>
        <a:p>
          <a:r>
            <a:rPr lang="nl-NL" dirty="0"/>
            <a:t>Marketing</a:t>
          </a:r>
        </a:p>
      </dgm:t>
    </dgm:pt>
    <dgm:pt modelId="{6F90D39F-6237-40E4-A822-00866DACA894}" type="parTrans" cxnId="{6B2B75C0-BF0C-4AF2-86A8-9166C3809A92}">
      <dgm:prSet/>
      <dgm:spPr/>
      <dgm:t>
        <a:bodyPr/>
        <a:lstStyle/>
        <a:p>
          <a:endParaRPr lang="nl-NL"/>
        </a:p>
      </dgm:t>
    </dgm:pt>
    <dgm:pt modelId="{1CA7A598-DA13-48E7-852D-872EFB3D8728}" type="sibTrans" cxnId="{6B2B75C0-BF0C-4AF2-86A8-9166C3809A92}">
      <dgm:prSet/>
      <dgm:spPr/>
      <dgm:t>
        <a:bodyPr/>
        <a:lstStyle/>
        <a:p>
          <a:endParaRPr lang="nl-NL"/>
        </a:p>
      </dgm:t>
    </dgm:pt>
    <dgm:pt modelId="{ABE2E646-BD07-4471-9755-DF61A7DBF89D}" type="pres">
      <dgm:prSet presAssocID="{0D964064-17C2-425A-A0E5-45E7A67EF460}" presName="Name0" presStyleCnt="0">
        <dgm:presLayoutVars>
          <dgm:dir/>
          <dgm:resizeHandles val="exact"/>
        </dgm:presLayoutVars>
      </dgm:prSet>
      <dgm:spPr/>
    </dgm:pt>
    <dgm:pt modelId="{120EDF10-48A3-41F6-A6F1-B139012DF919}" type="pres">
      <dgm:prSet presAssocID="{0D964064-17C2-425A-A0E5-45E7A67EF460}" presName="bkgdShp" presStyleLbl="alignAccFollowNode1" presStyleIdx="0" presStyleCnt="1"/>
      <dgm:spPr/>
    </dgm:pt>
    <dgm:pt modelId="{3834E2D0-AC70-45E7-9B3F-80B4099555C0}" type="pres">
      <dgm:prSet presAssocID="{0D964064-17C2-425A-A0E5-45E7A67EF460}" presName="linComp" presStyleCnt="0"/>
      <dgm:spPr/>
    </dgm:pt>
    <dgm:pt modelId="{51FF1087-446D-4E73-ACD9-5F5AF7B01B0D}" type="pres">
      <dgm:prSet presAssocID="{FD8FB2E8-FC19-4BAC-A826-B892DAA006F1}" presName="compNode" presStyleCnt="0"/>
      <dgm:spPr/>
    </dgm:pt>
    <dgm:pt modelId="{FF37BCB2-D19E-4ED0-83EF-3EE28951405B}" type="pres">
      <dgm:prSet presAssocID="{FD8FB2E8-FC19-4BAC-A826-B892DAA006F1}" presName="node" presStyleLbl="node1" presStyleIdx="0" presStyleCnt="4">
        <dgm:presLayoutVars>
          <dgm:bulletEnabled val="1"/>
        </dgm:presLayoutVars>
      </dgm:prSet>
      <dgm:spPr/>
    </dgm:pt>
    <dgm:pt modelId="{BC2665FA-D851-4435-87F9-531A420F34C3}" type="pres">
      <dgm:prSet presAssocID="{FD8FB2E8-FC19-4BAC-A826-B892DAA006F1}" presName="invisiNode" presStyleLbl="node1" presStyleIdx="0" presStyleCnt="4"/>
      <dgm:spPr/>
    </dgm:pt>
    <dgm:pt modelId="{5E2E91FC-59F5-4E71-A831-58AA368CB519}" type="pres">
      <dgm:prSet presAssocID="{FD8FB2E8-FC19-4BAC-A826-B892DAA006F1}" presName="imagNode" presStyleLbl="fgImgPlace1" presStyleIdx="0" presStyleCnt="4" custLinFactNeighborX="1771" custLinFactNeighborY="-1693"/>
      <dgm:spPr>
        <a:blipFill>
          <a:blip xmlns:r="http://schemas.openxmlformats.org/officeDocument/2006/relationships" r:embed="rId1"/>
          <a:srcRect/>
          <a:stretch>
            <a:fillRect t="-36000" b="-36000"/>
          </a:stretch>
        </a:blipFill>
      </dgm:spPr>
    </dgm:pt>
    <dgm:pt modelId="{DBB34673-22CC-4096-8CF5-4542B008538A}" type="pres">
      <dgm:prSet presAssocID="{18281494-56E0-49F6-AE5D-2BE4EFD53F4C}" presName="sibTrans" presStyleLbl="sibTrans2D1" presStyleIdx="0" presStyleCnt="0"/>
      <dgm:spPr/>
    </dgm:pt>
    <dgm:pt modelId="{0E685AC5-C1E3-48C8-92C2-760D7BF93E68}" type="pres">
      <dgm:prSet presAssocID="{0A56347D-906E-4B9B-AEB6-0BD7EA1A2C6D}" presName="compNode" presStyleCnt="0"/>
      <dgm:spPr/>
    </dgm:pt>
    <dgm:pt modelId="{FDD0E641-5650-4022-AFA2-F00D9C9B036F}" type="pres">
      <dgm:prSet presAssocID="{0A56347D-906E-4B9B-AEB6-0BD7EA1A2C6D}" presName="node" presStyleLbl="node1" presStyleIdx="1" presStyleCnt="4">
        <dgm:presLayoutVars>
          <dgm:bulletEnabled val="1"/>
        </dgm:presLayoutVars>
      </dgm:prSet>
      <dgm:spPr/>
    </dgm:pt>
    <dgm:pt modelId="{1C559082-8B5D-4C56-B967-61A0BCDFF04D}" type="pres">
      <dgm:prSet presAssocID="{0A56347D-906E-4B9B-AEB6-0BD7EA1A2C6D}" presName="invisiNode" presStyleLbl="node1" presStyleIdx="1" presStyleCnt="4"/>
      <dgm:spPr/>
    </dgm:pt>
    <dgm:pt modelId="{5274C2E4-FBB2-4116-BD7A-109394CA46C5}" type="pres">
      <dgm:prSet presAssocID="{0A56347D-906E-4B9B-AEB6-0BD7EA1A2C6D}" presName="imagNode" presStyleLbl="fgImgPlace1" presStyleIdx="1" presStyleCnt="4"/>
      <dgm:spPr>
        <a:blipFill rotWithShape="1">
          <a:blip xmlns:r="http://schemas.openxmlformats.org/officeDocument/2006/relationships" r:embed="rId2"/>
          <a:stretch>
            <a:fillRect/>
          </a:stretch>
        </a:blipFill>
      </dgm:spPr>
    </dgm:pt>
    <dgm:pt modelId="{2AEF803D-2D83-4E7C-A146-E9B9D64C2BAD}" type="pres">
      <dgm:prSet presAssocID="{DE4FD37A-2960-4702-A0AB-211602415FAF}" presName="sibTrans" presStyleLbl="sibTrans2D1" presStyleIdx="0" presStyleCnt="0"/>
      <dgm:spPr/>
    </dgm:pt>
    <dgm:pt modelId="{88B1C519-3CA1-4640-B7F8-71F6ED39010D}" type="pres">
      <dgm:prSet presAssocID="{750548A9-6923-4242-94A1-25B1110E8D9C}" presName="compNode" presStyleCnt="0"/>
      <dgm:spPr/>
    </dgm:pt>
    <dgm:pt modelId="{C3CE487B-45D0-408A-8404-DE87616E1F8A}" type="pres">
      <dgm:prSet presAssocID="{750548A9-6923-4242-94A1-25B1110E8D9C}" presName="node" presStyleLbl="node1" presStyleIdx="2" presStyleCnt="4">
        <dgm:presLayoutVars>
          <dgm:bulletEnabled val="1"/>
        </dgm:presLayoutVars>
      </dgm:prSet>
      <dgm:spPr/>
    </dgm:pt>
    <dgm:pt modelId="{9253C362-F9BE-49E1-BFD0-24E9E33674A3}" type="pres">
      <dgm:prSet presAssocID="{750548A9-6923-4242-94A1-25B1110E8D9C}" presName="invisiNode" presStyleLbl="node1" presStyleIdx="2" presStyleCnt="4"/>
      <dgm:spPr/>
    </dgm:pt>
    <dgm:pt modelId="{AD875277-4688-428F-9323-457440A0F513}" type="pres">
      <dgm:prSet presAssocID="{750548A9-6923-4242-94A1-25B1110E8D9C}" presName="imagNode" presStyleLbl="fgImgPlace1" presStyleIdx="2" presStyleCnt="4"/>
      <dgm:spPr>
        <a:blipFill rotWithShape="1">
          <a:blip xmlns:r="http://schemas.openxmlformats.org/officeDocument/2006/relationships" r:embed="rId3"/>
          <a:stretch>
            <a:fillRect/>
          </a:stretch>
        </a:blipFill>
      </dgm:spPr>
    </dgm:pt>
    <dgm:pt modelId="{742428D5-E737-44A9-8B6B-5C104C0BC607}" type="pres">
      <dgm:prSet presAssocID="{BF7F21B0-F15A-4C8D-B724-7B0BF6EDC696}" presName="sibTrans" presStyleLbl="sibTrans2D1" presStyleIdx="0" presStyleCnt="0"/>
      <dgm:spPr/>
    </dgm:pt>
    <dgm:pt modelId="{CCD1F79F-B04D-44CB-B7DA-71F64EF1C1F4}" type="pres">
      <dgm:prSet presAssocID="{F2D316B8-488B-4F51-BD37-72B824D2E16B}" presName="compNode" presStyleCnt="0"/>
      <dgm:spPr/>
    </dgm:pt>
    <dgm:pt modelId="{55BA985F-6900-4B9C-BD1E-BDB6F63DC5E5}" type="pres">
      <dgm:prSet presAssocID="{F2D316B8-488B-4F51-BD37-72B824D2E16B}" presName="node" presStyleLbl="node1" presStyleIdx="3" presStyleCnt="4">
        <dgm:presLayoutVars>
          <dgm:bulletEnabled val="1"/>
        </dgm:presLayoutVars>
      </dgm:prSet>
      <dgm:spPr/>
    </dgm:pt>
    <dgm:pt modelId="{B85920AC-D3FF-4FEC-A6B1-0DA33FD05FB5}" type="pres">
      <dgm:prSet presAssocID="{F2D316B8-488B-4F51-BD37-72B824D2E16B}" presName="invisiNode" presStyleLbl="node1" presStyleIdx="3" presStyleCnt="4"/>
      <dgm:spPr/>
    </dgm:pt>
    <dgm:pt modelId="{E7D8D40D-FC35-4751-94DE-F2097A614BC1}" type="pres">
      <dgm:prSet presAssocID="{F2D316B8-488B-4F51-BD37-72B824D2E16B}" presName="imagNode" presStyleLbl="fgImgPlace1" presStyleIdx="3" presStyleCnt="4"/>
      <dgm:spPr>
        <a:blipFill rotWithShape="1">
          <a:blip xmlns:r="http://schemas.openxmlformats.org/officeDocument/2006/relationships" r:embed="rId4"/>
          <a:stretch>
            <a:fillRect/>
          </a:stretch>
        </a:blipFill>
      </dgm:spPr>
    </dgm:pt>
  </dgm:ptLst>
  <dgm:cxnLst>
    <dgm:cxn modelId="{5D342409-9C57-45CC-9501-0703F6847508}" type="presOf" srcId="{0D964064-17C2-425A-A0E5-45E7A67EF460}" destId="{ABE2E646-BD07-4471-9755-DF61A7DBF89D}" srcOrd="0" destOrd="0" presId="urn:microsoft.com/office/officeart/2005/8/layout/pList2"/>
    <dgm:cxn modelId="{DE850E0C-4196-4F7B-9D27-B8BFF42DE4D8}" type="presOf" srcId="{18281494-56E0-49F6-AE5D-2BE4EFD53F4C}" destId="{DBB34673-22CC-4096-8CF5-4542B008538A}" srcOrd="0" destOrd="0" presId="urn:microsoft.com/office/officeart/2005/8/layout/pList2"/>
    <dgm:cxn modelId="{34006C39-D275-4DA5-AAB1-759D0E3399A1}" type="presOf" srcId="{BF7F21B0-F15A-4C8D-B724-7B0BF6EDC696}" destId="{742428D5-E737-44A9-8B6B-5C104C0BC607}" srcOrd="0" destOrd="0" presId="urn:microsoft.com/office/officeart/2005/8/layout/pList2"/>
    <dgm:cxn modelId="{9A0BE477-FF3F-4381-AEFC-D9EEB475D284}" type="presOf" srcId="{F2D316B8-488B-4F51-BD37-72B824D2E16B}" destId="{55BA985F-6900-4B9C-BD1E-BDB6F63DC5E5}" srcOrd="0" destOrd="0" presId="urn:microsoft.com/office/officeart/2005/8/layout/pList2"/>
    <dgm:cxn modelId="{45B4FE87-E556-4916-AA86-794C35A762BD}" type="presOf" srcId="{FD8FB2E8-FC19-4BAC-A826-B892DAA006F1}" destId="{FF37BCB2-D19E-4ED0-83EF-3EE28951405B}" srcOrd="0" destOrd="0" presId="urn:microsoft.com/office/officeart/2005/8/layout/pList2"/>
    <dgm:cxn modelId="{67FE2890-83BF-4B08-8D9B-3CF037BA991E}" srcId="{0D964064-17C2-425A-A0E5-45E7A67EF460}" destId="{0A56347D-906E-4B9B-AEB6-0BD7EA1A2C6D}" srcOrd="1" destOrd="0" parTransId="{0CEB356F-0F22-47EA-9790-0CB6F88F7800}" sibTransId="{DE4FD37A-2960-4702-A0AB-211602415FAF}"/>
    <dgm:cxn modelId="{B565ED98-D54D-44F0-87C4-EBB8E3A24942}" srcId="{0D964064-17C2-425A-A0E5-45E7A67EF460}" destId="{750548A9-6923-4242-94A1-25B1110E8D9C}" srcOrd="2" destOrd="0" parTransId="{EB7A2667-3780-4748-BEF3-D7DB49C3A180}" sibTransId="{BF7F21B0-F15A-4C8D-B724-7B0BF6EDC696}"/>
    <dgm:cxn modelId="{B28D1CA4-3A8F-4C8A-A767-377FB5204541}" type="presOf" srcId="{750548A9-6923-4242-94A1-25B1110E8D9C}" destId="{C3CE487B-45D0-408A-8404-DE87616E1F8A}" srcOrd="0" destOrd="0" presId="urn:microsoft.com/office/officeart/2005/8/layout/pList2"/>
    <dgm:cxn modelId="{8CB613B6-19AE-4FDD-8077-C762F565455A}" srcId="{0D964064-17C2-425A-A0E5-45E7A67EF460}" destId="{FD8FB2E8-FC19-4BAC-A826-B892DAA006F1}" srcOrd="0" destOrd="0" parTransId="{92072FFA-E93D-4B15-8DDB-651E07DA3E8C}" sibTransId="{18281494-56E0-49F6-AE5D-2BE4EFD53F4C}"/>
    <dgm:cxn modelId="{4569DCBC-B635-4C5F-A0E5-0508A431A0CF}" type="presOf" srcId="{0A56347D-906E-4B9B-AEB6-0BD7EA1A2C6D}" destId="{FDD0E641-5650-4022-AFA2-F00D9C9B036F}" srcOrd="0" destOrd="0" presId="urn:microsoft.com/office/officeart/2005/8/layout/pList2"/>
    <dgm:cxn modelId="{6B2B75C0-BF0C-4AF2-86A8-9166C3809A92}" srcId="{0D964064-17C2-425A-A0E5-45E7A67EF460}" destId="{F2D316B8-488B-4F51-BD37-72B824D2E16B}" srcOrd="3" destOrd="0" parTransId="{6F90D39F-6237-40E4-A822-00866DACA894}" sibTransId="{1CA7A598-DA13-48E7-852D-872EFB3D8728}"/>
    <dgm:cxn modelId="{ADEE41F1-CDEE-4EC6-B382-0F8F4E3E5876}" type="presOf" srcId="{DE4FD37A-2960-4702-A0AB-211602415FAF}" destId="{2AEF803D-2D83-4E7C-A146-E9B9D64C2BAD}" srcOrd="0" destOrd="0" presId="urn:microsoft.com/office/officeart/2005/8/layout/pList2"/>
    <dgm:cxn modelId="{F1E0FC5D-9180-49E1-94D8-D1E40FA614BD}" type="presParOf" srcId="{ABE2E646-BD07-4471-9755-DF61A7DBF89D}" destId="{120EDF10-48A3-41F6-A6F1-B139012DF919}" srcOrd="0" destOrd="0" presId="urn:microsoft.com/office/officeart/2005/8/layout/pList2"/>
    <dgm:cxn modelId="{E5A3F683-EBCB-46ED-99A5-C1BE13E6131E}" type="presParOf" srcId="{ABE2E646-BD07-4471-9755-DF61A7DBF89D}" destId="{3834E2D0-AC70-45E7-9B3F-80B4099555C0}" srcOrd="1" destOrd="0" presId="urn:microsoft.com/office/officeart/2005/8/layout/pList2"/>
    <dgm:cxn modelId="{C2108162-ACD0-407C-884B-819400D6DE48}" type="presParOf" srcId="{3834E2D0-AC70-45E7-9B3F-80B4099555C0}" destId="{51FF1087-446D-4E73-ACD9-5F5AF7B01B0D}" srcOrd="0" destOrd="0" presId="urn:microsoft.com/office/officeart/2005/8/layout/pList2"/>
    <dgm:cxn modelId="{9052310C-FB5C-47E8-ACA1-F5B85C50A1A5}" type="presParOf" srcId="{51FF1087-446D-4E73-ACD9-5F5AF7B01B0D}" destId="{FF37BCB2-D19E-4ED0-83EF-3EE28951405B}" srcOrd="0" destOrd="0" presId="urn:microsoft.com/office/officeart/2005/8/layout/pList2"/>
    <dgm:cxn modelId="{09BF7F0C-64F5-4F90-963A-3B56C751E477}" type="presParOf" srcId="{51FF1087-446D-4E73-ACD9-5F5AF7B01B0D}" destId="{BC2665FA-D851-4435-87F9-531A420F34C3}" srcOrd="1" destOrd="0" presId="urn:microsoft.com/office/officeart/2005/8/layout/pList2"/>
    <dgm:cxn modelId="{321E72FF-E5C2-4528-92D6-D285194F350B}" type="presParOf" srcId="{51FF1087-446D-4E73-ACD9-5F5AF7B01B0D}" destId="{5E2E91FC-59F5-4E71-A831-58AA368CB519}" srcOrd="2" destOrd="0" presId="urn:microsoft.com/office/officeart/2005/8/layout/pList2"/>
    <dgm:cxn modelId="{D1D13DCB-F3B4-4CE0-9F40-35279E3E0F5C}" type="presParOf" srcId="{3834E2D0-AC70-45E7-9B3F-80B4099555C0}" destId="{DBB34673-22CC-4096-8CF5-4542B008538A}" srcOrd="1" destOrd="0" presId="urn:microsoft.com/office/officeart/2005/8/layout/pList2"/>
    <dgm:cxn modelId="{C1D3F217-F82C-45E6-BF1A-75B9850F4ADF}" type="presParOf" srcId="{3834E2D0-AC70-45E7-9B3F-80B4099555C0}" destId="{0E685AC5-C1E3-48C8-92C2-760D7BF93E68}" srcOrd="2" destOrd="0" presId="urn:microsoft.com/office/officeart/2005/8/layout/pList2"/>
    <dgm:cxn modelId="{D1F1D754-BD16-419C-9A88-8EF56FFDFE4C}" type="presParOf" srcId="{0E685AC5-C1E3-48C8-92C2-760D7BF93E68}" destId="{FDD0E641-5650-4022-AFA2-F00D9C9B036F}" srcOrd="0" destOrd="0" presId="urn:microsoft.com/office/officeart/2005/8/layout/pList2"/>
    <dgm:cxn modelId="{38FF49D3-A73F-4DBF-B4A6-A094A2D6474F}" type="presParOf" srcId="{0E685AC5-C1E3-48C8-92C2-760D7BF93E68}" destId="{1C559082-8B5D-4C56-B967-61A0BCDFF04D}" srcOrd="1" destOrd="0" presId="urn:microsoft.com/office/officeart/2005/8/layout/pList2"/>
    <dgm:cxn modelId="{2E598E54-6EF1-41E9-A839-D4942F8CA08B}" type="presParOf" srcId="{0E685AC5-C1E3-48C8-92C2-760D7BF93E68}" destId="{5274C2E4-FBB2-4116-BD7A-109394CA46C5}" srcOrd="2" destOrd="0" presId="urn:microsoft.com/office/officeart/2005/8/layout/pList2"/>
    <dgm:cxn modelId="{9F0A2BD9-0221-4FB5-A0C1-428E1B01E5C9}" type="presParOf" srcId="{3834E2D0-AC70-45E7-9B3F-80B4099555C0}" destId="{2AEF803D-2D83-4E7C-A146-E9B9D64C2BAD}" srcOrd="3" destOrd="0" presId="urn:microsoft.com/office/officeart/2005/8/layout/pList2"/>
    <dgm:cxn modelId="{B13316FB-AFAB-4281-B28A-971324C728CC}" type="presParOf" srcId="{3834E2D0-AC70-45E7-9B3F-80B4099555C0}" destId="{88B1C519-3CA1-4640-B7F8-71F6ED39010D}" srcOrd="4" destOrd="0" presId="urn:microsoft.com/office/officeart/2005/8/layout/pList2"/>
    <dgm:cxn modelId="{62C2DE08-F4E3-441D-923D-D041394A3506}" type="presParOf" srcId="{88B1C519-3CA1-4640-B7F8-71F6ED39010D}" destId="{C3CE487B-45D0-408A-8404-DE87616E1F8A}" srcOrd="0" destOrd="0" presId="urn:microsoft.com/office/officeart/2005/8/layout/pList2"/>
    <dgm:cxn modelId="{F9ABABD8-12E1-4EE2-9B4A-22583FFFC1BB}" type="presParOf" srcId="{88B1C519-3CA1-4640-B7F8-71F6ED39010D}" destId="{9253C362-F9BE-49E1-BFD0-24E9E33674A3}" srcOrd="1" destOrd="0" presId="urn:microsoft.com/office/officeart/2005/8/layout/pList2"/>
    <dgm:cxn modelId="{C97000F1-5AB0-48ED-A84E-3DF8A8FD3212}" type="presParOf" srcId="{88B1C519-3CA1-4640-B7F8-71F6ED39010D}" destId="{AD875277-4688-428F-9323-457440A0F513}" srcOrd="2" destOrd="0" presId="urn:microsoft.com/office/officeart/2005/8/layout/pList2"/>
    <dgm:cxn modelId="{A15D2D8F-9F29-4608-95D2-A0281B09587B}" type="presParOf" srcId="{3834E2D0-AC70-45E7-9B3F-80B4099555C0}" destId="{742428D5-E737-44A9-8B6B-5C104C0BC607}" srcOrd="5" destOrd="0" presId="urn:microsoft.com/office/officeart/2005/8/layout/pList2"/>
    <dgm:cxn modelId="{09F55660-A726-42A4-B5B4-FF8D814B1442}" type="presParOf" srcId="{3834E2D0-AC70-45E7-9B3F-80B4099555C0}" destId="{CCD1F79F-B04D-44CB-B7DA-71F64EF1C1F4}" srcOrd="6" destOrd="0" presId="urn:microsoft.com/office/officeart/2005/8/layout/pList2"/>
    <dgm:cxn modelId="{B8423A74-AF89-42DD-B8F0-64302F3A7CA8}" type="presParOf" srcId="{CCD1F79F-B04D-44CB-B7DA-71F64EF1C1F4}" destId="{55BA985F-6900-4B9C-BD1E-BDB6F63DC5E5}" srcOrd="0" destOrd="0" presId="urn:microsoft.com/office/officeart/2005/8/layout/pList2"/>
    <dgm:cxn modelId="{2D070E29-30BF-4349-BD08-CA1DE9EE17AB}" type="presParOf" srcId="{CCD1F79F-B04D-44CB-B7DA-71F64EF1C1F4}" destId="{B85920AC-D3FF-4FEC-A6B1-0DA33FD05FB5}" srcOrd="1" destOrd="0" presId="urn:microsoft.com/office/officeart/2005/8/layout/pList2"/>
    <dgm:cxn modelId="{7D90C2C6-0481-4F3C-B11C-D3B4365A6418}" type="presParOf" srcId="{CCD1F79F-B04D-44CB-B7DA-71F64EF1C1F4}" destId="{E7D8D40D-FC35-4751-94DE-F2097A614BC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964064-17C2-425A-A0E5-45E7A67EF460}" type="doc">
      <dgm:prSet loTypeId="urn:microsoft.com/office/officeart/2005/8/layout/pList2" loCatId="picture" qsTypeId="urn:microsoft.com/office/officeart/2005/8/quickstyle/simple1" qsCatId="simple" csTypeId="urn:microsoft.com/office/officeart/2005/8/colors/accent1_2" csCatId="accent1" phldr="1"/>
      <dgm:spPr/>
    </dgm:pt>
    <dgm:pt modelId="{FD8FB2E8-FC19-4BAC-A826-B892DAA006F1}">
      <dgm:prSet phldrT="[Tekst]"/>
      <dgm:spPr/>
      <dgm:t>
        <a:bodyPr/>
        <a:lstStyle/>
        <a:p>
          <a:r>
            <a:rPr lang="nl-NL" dirty="0"/>
            <a:t>1.</a:t>
          </a:r>
        </a:p>
        <a:p>
          <a:r>
            <a:rPr lang="nl-NL" dirty="0"/>
            <a:t>Standard criteria</a:t>
          </a:r>
        </a:p>
      </dgm:t>
    </dgm:pt>
    <dgm:pt modelId="{92072FFA-E93D-4B15-8DDB-651E07DA3E8C}" type="parTrans" cxnId="{8CB613B6-19AE-4FDD-8077-C762F565455A}">
      <dgm:prSet/>
      <dgm:spPr/>
      <dgm:t>
        <a:bodyPr/>
        <a:lstStyle/>
        <a:p>
          <a:endParaRPr lang="nl-NL"/>
        </a:p>
      </dgm:t>
    </dgm:pt>
    <dgm:pt modelId="{18281494-56E0-49F6-AE5D-2BE4EFD53F4C}" type="sibTrans" cxnId="{8CB613B6-19AE-4FDD-8077-C762F565455A}">
      <dgm:prSet/>
      <dgm:spPr/>
      <dgm:t>
        <a:bodyPr/>
        <a:lstStyle/>
        <a:p>
          <a:endParaRPr lang="nl-NL"/>
        </a:p>
      </dgm:t>
    </dgm:pt>
    <dgm:pt modelId="{ABE2E646-BD07-4471-9755-DF61A7DBF89D}" type="pres">
      <dgm:prSet presAssocID="{0D964064-17C2-425A-A0E5-45E7A67EF460}" presName="Name0" presStyleCnt="0">
        <dgm:presLayoutVars>
          <dgm:dir/>
          <dgm:resizeHandles val="exact"/>
        </dgm:presLayoutVars>
      </dgm:prSet>
      <dgm:spPr/>
    </dgm:pt>
    <dgm:pt modelId="{120EDF10-48A3-41F6-A6F1-B139012DF919}" type="pres">
      <dgm:prSet presAssocID="{0D964064-17C2-425A-A0E5-45E7A67EF460}" presName="bkgdShp" presStyleLbl="alignAccFollowNode1" presStyleIdx="0" presStyleCnt="1"/>
      <dgm:spPr/>
    </dgm:pt>
    <dgm:pt modelId="{3834E2D0-AC70-45E7-9B3F-80B4099555C0}" type="pres">
      <dgm:prSet presAssocID="{0D964064-17C2-425A-A0E5-45E7A67EF460}" presName="linComp" presStyleCnt="0"/>
      <dgm:spPr/>
    </dgm:pt>
    <dgm:pt modelId="{51FF1087-446D-4E73-ACD9-5F5AF7B01B0D}" type="pres">
      <dgm:prSet presAssocID="{FD8FB2E8-FC19-4BAC-A826-B892DAA006F1}" presName="compNode" presStyleCnt="0"/>
      <dgm:spPr/>
    </dgm:pt>
    <dgm:pt modelId="{FF37BCB2-D19E-4ED0-83EF-3EE28951405B}" type="pres">
      <dgm:prSet presAssocID="{FD8FB2E8-FC19-4BAC-A826-B892DAA006F1}" presName="node" presStyleLbl="node1" presStyleIdx="0" presStyleCnt="1">
        <dgm:presLayoutVars>
          <dgm:bulletEnabled val="1"/>
        </dgm:presLayoutVars>
      </dgm:prSet>
      <dgm:spPr/>
    </dgm:pt>
    <dgm:pt modelId="{BC2665FA-D851-4435-87F9-531A420F34C3}" type="pres">
      <dgm:prSet presAssocID="{FD8FB2E8-FC19-4BAC-A826-B892DAA006F1}" presName="invisiNode" presStyleLbl="node1" presStyleIdx="0" presStyleCnt="1"/>
      <dgm:spPr/>
    </dgm:pt>
    <dgm:pt modelId="{5E2E91FC-59F5-4E71-A831-58AA368CB519}" type="pres">
      <dgm:prSet presAssocID="{FD8FB2E8-FC19-4BAC-A826-B892DAA006F1}" presName="imagNode" presStyleLbl="fgImgPlace1" presStyleIdx="0" presStyleCnt="1" custScaleX="78096" custScaleY="106549"/>
      <dgm:spPr>
        <a:blipFill>
          <a:blip xmlns:r="http://schemas.openxmlformats.org/officeDocument/2006/relationships" r:embed="rId1"/>
          <a:srcRect/>
          <a:stretch>
            <a:fillRect t="-23000" b="-23000"/>
          </a:stretch>
        </a:blipFill>
      </dgm:spPr>
    </dgm:pt>
  </dgm:ptLst>
  <dgm:cxnLst>
    <dgm:cxn modelId="{C52FF27C-8574-4B7F-8597-0B66AD213391}" type="presOf" srcId="{0D964064-17C2-425A-A0E5-45E7A67EF460}" destId="{ABE2E646-BD07-4471-9755-DF61A7DBF89D}" srcOrd="0" destOrd="0" presId="urn:microsoft.com/office/officeart/2005/8/layout/pList2"/>
    <dgm:cxn modelId="{B599628A-8217-4A8C-8365-F69F9764D247}" type="presOf" srcId="{FD8FB2E8-FC19-4BAC-A826-B892DAA006F1}" destId="{FF37BCB2-D19E-4ED0-83EF-3EE28951405B}" srcOrd="0" destOrd="0" presId="urn:microsoft.com/office/officeart/2005/8/layout/pList2"/>
    <dgm:cxn modelId="{8CB613B6-19AE-4FDD-8077-C762F565455A}" srcId="{0D964064-17C2-425A-A0E5-45E7A67EF460}" destId="{FD8FB2E8-FC19-4BAC-A826-B892DAA006F1}" srcOrd="0" destOrd="0" parTransId="{92072FFA-E93D-4B15-8DDB-651E07DA3E8C}" sibTransId="{18281494-56E0-49F6-AE5D-2BE4EFD53F4C}"/>
    <dgm:cxn modelId="{CD17B80A-2AFF-46C5-AB59-A00541C5DE5E}" type="presParOf" srcId="{ABE2E646-BD07-4471-9755-DF61A7DBF89D}" destId="{120EDF10-48A3-41F6-A6F1-B139012DF919}" srcOrd="0" destOrd="0" presId="urn:microsoft.com/office/officeart/2005/8/layout/pList2"/>
    <dgm:cxn modelId="{923C11D5-A1AA-42AA-ACE4-A06D304EABC3}" type="presParOf" srcId="{ABE2E646-BD07-4471-9755-DF61A7DBF89D}" destId="{3834E2D0-AC70-45E7-9B3F-80B4099555C0}" srcOrd="1" destOrd="0" presId="urn:microsoft.com/office/officeart/2005/8/layout/pList2"/>
    <dgm:cxn modelId="{E4954B1F-79B6-41A5-BD66-BAAC7F571800}" type="presParOf" srcId="{3834E2D0-AC70-45E7-9B3F-80B4099555C0}" destId="{51FF1087-446D-4E73-ACD9-5F5AF7B01B0D}" srcOrd="0" destOrd="0" presId="urn:microsoft.com/office/officeart/2005/8/layout/pList2"/>
    <dgm:cxn modelId="{A44F5EAB-23DB-43C7-B3B5-BC227D31FB76}" type="presParOf" srcId="{51FF1087-446D-4E73-ACD9-5F5AF7B01B0D}" destId="{FF37BCB2-D19E-4ED0-83EF-3EE28951405B}" srcOrd="0" destOrd="0" presId="urn:microsoft.com/office/officeart/2005/8/layout/pList2"/>
    <dgm:cxn modelId="{FFEAED13-4979-4B1F-A252-343012B9D57E}" type="presParOf" srcId="{51FF1087-446D-4E73-ACD9-5F5AF7B01B0D}" destId="{BC2665FA-D851-4435-87F9-531A420F34C3}" srcOrd="1" destOrd="0" presId="urn:microsoft.com/office/officeart/2005/8/layout/pList2"/>
    <dgm:cxn modelId="{E73C38AA-763A-4542-92E2-ED9D2FA0E314}" type="presParOf" srcId="{51FF1087-446D-4E73-ACD9-5F5AF7B01B0D}" destId="{5E2E91FC-59F5-4E71-A831-58AA368CB519}"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964064-17C2-425A-A0E5-45E7A67EF460}" type="doc">
      <dgm:prSet loTypeId="urn:microsoft.com/office/officeart/2005/8/layout/pList2" loCatId="picture" qsTypeId="urn:microsoft.com/office/officeart/2005/8/quickstyle/simple1" qsCatId="simple" csTypeId="urn:microsoft.com/office/officeart/2005/8/colors/accent1_2" csCatId="accent1" phldr="1"/>
      <dgm:spPr/>
    </dgm:pt>
    <dgm:pt modelId="{0A56347D-906E-4B9B-AEB6-0BD7EA1A2C6D}">
      <dgm:prSet phldrT="[Tekst]"/>
      <dgm:spPr/>
      <dgm:t>
        <a:bodyPr/>
        <a:lstStyle/>
        <a:p>
          <a:r>
            <a:rPr lang="en-GB" noProof="0" dirty="0"/>
            <a:t>2.</a:t>
          </a:r>
        </a:p>
        <a:p>
          <a:r>
            <a:rPr lang="en-GB" noProof="0" dirty="0"/>
            <a:t>Methodology</a:t>
          </a:r>
        </a:p>
      </dgm:t>
    </dgm:pt>
    <dgm:pt modelId="{0CEB356F-0F22-47EA-9790-0CB6F88F7800}" type="parTrans" cxnId="{67FE2890-83BF-4B08-8D9B-3CF037BA991E}">
      <dgm:prSet/>
      <dgm:spPr/>
      <dgm:t>
        <a:bodyPr/>
        <a:lstStyle/>
        <a:p>
          <a:endParaRPr lang="nl-NL"/>
        </a:p>
      </dgm:t>
    </dgm:pt>
    <dgm:pt modelId="{DE4FD37A-2960-4702-A0AB-211602415FAF}" type="sibTrans" cxnId="{67FE2890-83BF-4B08-8D9B-3CF037BA991E}">
      <dgm:prSet/>
      <dgm:spPr/>
      <dgm:t>
        <a:bodyPr/>
        <a:lstStyle/>
        <a:p>
          <a:endParaRPr lang="nl-NL"/>
        </a:p>
      </dgm:t>
    </dgm:pt>
    <dgm:pt modelId="{ABE2E646-BD07-4471-9755-DF61A7DBF89D}" type="pres">
      <dgm:prSet presAssocID="{0D964064-17C2-425A-A0E5-45E7A67EF460}" presName="Name0" presStyleCnt="0">
        <dgm:presLayoutVars>
          <dgm:dir/>
          <dgm:resizeHandles val="exact"/>
        </dgm:presLayoutVars>
      </dgm:prSet>
      <dgm:spPr/>
    </dgm:pt>
    <dgm:pt modelId="{120EDF10-48A3-41F6-A6F1-B139012DF919}" type="pres">
      <dgm:prSet presAssocID="{0D964064-17C2-425A-A0E5-45E7A67EF460}" presName="bkgdShp" presStyleLbl="alignAccFollowNode1" presStyleIdx="0" presStyleCnt="1" custLinFactNeighborX="5671"/>
      <dgm:spPr/>
    </dgm:pt>
    <dgm:pt modelId="{3834E2D0-AC70-45E7-9B3F-80B4099555C0}" type="pres">
      <dgm:prSet presAssocID="{0D964064-17C2-425A-A0E5-45E7A67EF460}" presName="linComp" presStyleCnt="0"/>
      <dgm:spPr/>
    </dgm:pt>
    <dgm:pt modelId="{0E685AC5-C1E3-48C8-92C2-760D7BF93E68}" type="pres">
      <dgm:prSet presAssocID="{0A56347D-906E-4B9B-AEB6-0BD7EA1A2C6D}" presName="compNode" presStyleCnt="0"/>
      <dgm:spPr/>
    </dgm:pt>
    <dgm:pt modelId="{FDD0E641-5650-4022-AFA2-F00D9C9B036F}" type="pres">
      <dgm:prSet presAssocID="{0A56347D-906E-4B9B-AEB6-0BD7EA1A2C6D}" presName="node" presStyleLbl="node1" presStyleIdx="0" presStyleCnt="1">
        <dgm:presLayoutVars>
          <dgm:bulletEnabled val="1"/>
        </dgm:presLayoutVars>
      </dgm:prSet>
      <dgm:spPr/>
    </dgm:pt>
    <dgm:pt modelId="{1C559082-8B5D-4C56-B967-61A0BCDFF04D}" type="pres">
      <dgm:prSet presAssocID="{0A56347D-906E-4B9B-AEB6-0BD7EA1A2C6D}" presName="invisiNode" presStyleLbl="node1" presStyleIdx="0" presStyleCnt="1"/>
      <dgm:spPr/>
    </dgm:pt>
    <dgm:pt modelId="{5274C2E4-FBB2-4116-BD7A-109394CA46C5}" type="pres">
      <dgm:prSet presAssocID="{0A56347D-906E-4B9B-AEB6-0BD7EA1A2C6D}" presName="imagNode" presStyleLbl="fgImgPlace1" presStyleIdx="0" presStyleCnt="1"/>
      <dgm:spPr>
        <a:blipFill rotWithShape="1">
          <a:blip xmlns:r="http://schemas.openxmlformats.org/officeDocument/2006/relationships" r:embed="rId1"/>
          <a:stretch>
            <a:fillRect/>
          </a:stretch>
        </a:blipFill>
      </dgm:spPr>
    </dgm:pt>
  </dgm:ptLst>
  <dgm:cxnLst>
    <dgm:cxn modelId="{7C37194E-9709-486D-A110-4E8F873A1432}" type="presOf" srcId="{0D964064-17C2-425A-A0E5-45E7A67EF460}" destId="{ABE2E646-BD07-4471-9755-DF61A7DBF89D}" srcOrd="0" destOrd="0" presId="urn:microsoft.com/office/officeart/2005/8/layout/pList2"/>
    <dgm:cxn modelId="{67FE2890-83BF-4B08-8D9B-3CF037BA991E}" srcId="{0D964064-17C2-425A-A0E5-45E7A67EF460}" destId="{0A56347D-906E-4B9B-AEB6-0BD7EA1A2C6D}" srcOrd="0" destOrd="0" parTransId="{0CEB356F-0F22-47EA-9790-0CB6F88F7800}" sibTransId="{DE4FD37A-2960-4702-A0AB-211602415FAF}"/>
    <dgm:cxn modelId="{B4A778FA-F6C4-4A04-838F-0EF66E42EF79}" type="presOf" srcId="{0A56347D-906E-4B9B-AEB6-0BD7EA1A2C6D}" destId="{FDD0E641-5650-4022-AFA2-F00D9C9B036F}" srcOrd="0" destOrd="0" presId="urn:microsoft.com/office/officeart/2005/8/layout/pList2"/>
    <dgm:cxn modelId="{57BA5CA3-CD63-4AED-834C-C4A59382B700}" type="presParOf" srcId="{ABE2E646-BD07-4471-9755-DF61A7DBF89D}" destId="{120EDF10-48A3-41F6-A6F1-B139012DF919}" srcOrd="0" destOrd="0" presId="urn:microsoft.com/office/officeart/2005/8/layout/pList2"/>
    <dgm:cxn modelId="{FB0DC0F6-54F8-4424-B5AF-AAF49DDBD052}" type="presParOf" srcId="{ABE2E646-BD07-4471-9755-DF61A7DBF89D}" destId="{3834E2D0-AC70-45E7-9B3F-80B4099555C0}" srcOrd="1" destOrd="0" presId="urn:microsoft.com/office/officeart/2005/8/layout/pList2"/>
    <dgm:cxn modelId="{EC8B3D3A-4C17-4BBC-8A84-AE2C034580C8}" type="presParOf" srcId="{3834E2D0-AC70-45E7-9B3F-80B4099555C0}" destId="{0E685AC5-C1E3-48C8-92C2-760D7BF93E68}" srcOrd="0" destOrd="0" presId="urn:microsoft.com/office/officeart/2005/8/layout/pList2"/>
    <dgm:cxn modelId="{6581B319-955E-4094-884B-DDB7C6BF65E0}" type="presParOf" srcId="{0E685AC5-C1E3-48C8-92C2-760D7BF93E68}" destId="{FDD0E641-5650-4022-AFA2-F00D9C9B036F}" srcOrd="0" destOrd="0" presId="urn:microsoft.com/office/officeart/2005/8/layout/pList2"/>
    <dgm:cxn modelId="{81CD0DE3-8204-4677-AB7F-675A2C675646}" type="presParOf" srcId="{0E685AC5-C1E3-48C8-92C2-760D7BF93E68}" destId="{1C559082-8B5D-4C56-B967-61A0BCDFF04D}" srcOrd="1" destOrd="0" presId="urn:microsoft.com/office/officeart/2005/8/layout/pList2"/>
    <dgm:cxn modelId="{8B1D28A6-B073-4B45-9DD2-B3B205F70C9E}" type="presParOf" srcId="{0E685AC5-C1E3-48C8-92C2-760D7BF93E68}" destId="{5274C2E4-FBB2-4116-BD7A-109394CA46C5}"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964064-17C2-425A-A0E5-45E7A67EF460}" type="doc">
      <dgm:prSet loTypeId="urn:microsoft.com/office/officeart/2005/8/layout/pList2" loCatId="picture" qsTypeId="urn:microsoft.com/office/officeart/2005/8/quickstyle/simple1" qsCatId="simple" csTypeId="urn:microsoft.com/office/officeart/2005/8/colors/accent1_2" csCatId="accent1" phldr="1"/>
      <dgm:spPr/>
    </dgm:pt>
    <dgm:pt modelId="{750548A9-6923-4242-94A1-25B1110E8D9C}">
      <dgm:prSet phldrT="[Tekst]"/>
      <dgm:spPr/>
      <dgm:t>
        <a:bodyPr/>
        <a:lstStyle/>
        <a:p>
          <a:r>
            <a:rPr lang="nl-NL" dirty="0"/>
            <a:t>3. </a:t>
          </a:r>
        </a:p>
        <a:p>
          <a:r>
            <a:rPr lang="en-GB" noProof="0" dirty="0"/>
            <a:t>Knowledge</a:t>
          </a:r>
          <a:r>
            <a:rPr lang="nl-NL" dirty="0"/>
            <a:t> </a:t>
          </a:r>
        </a:p>
      </dgm:t>
    </dgm:pt>
    <dgm:pt modelId="{EB7A2667-3780-4748-BEF3-D7DB49C3A180}" type="parTrans" cxnId="{B565ED98-D54D-44F0-87C4-EBB8E3A24942}">
      <dgm:prSet/>
      <dgm:spPr/>
      <dgm:t>
        <a:bodyPr/>
        <a:lstStyle/>
        <a:p>
          <a:endParaRPr lang="nl-NL"/>
        </a:p>
      </dgm:t>
    </dgm:pt>
    <dgm:pt modelId="{BF7F21B0-F15A-4C8D-B724-7B0BF6EDC696}" type="sibTrans" cxnId="{B565ED98-D54D-44F0-87C4-EBB8E3A24942}">
      <dgm:prSet/>
      <dgm:spPr/>
      <dgm:t>
        <a:bodyPr/>
        <a:lstStyle/>
        <a:p>
          <a:endParaRPr lang="nl-NL"/>
        </a:p>
      </dgm:t>
    </dgm:pt>
    <dgm:pt modelId="{ABE2E646-BD07-4471-9755-DF61A7DBF89D}" type="pres">
      <dgm:prSet presAssocID="{0D964064-17C2-425A-A0E5-45E7A67EF460}" presName="Name0" presStyleCnt="0">
        <dgm:presLayoutVars>
          <dgm:dir/>
          <dgm:resizeHandles val="exact"/>
        </dgm:presLayoutVars>
      </dgm:prSet>
      <dgm:spPr/>
    </dgm:pt>
    <dgm:pt modelId="{120EDF10-48A3-41F6-A6F1-B139012DF919}" type="pres">
      <dgm:prSet presAssocID="{0D964064-17C2-425A-A0E5-45E7A67EF460}" presName="bkgdShp" presStyleLbl="alignAccFollowNode1" presStyleIdx="0" presStyleCnt="1" custLinFactNeighborX="2215"/>
      <dgm:spPr/>
    </dgm:pt>
    <dgm:pt modelId="{3834E2D0-AC70-45E7-9B3F-80B4099555C0}" type="pres">
      <dgm:prSet presAssocID="{0D964064-17C2-425A-A0E5-45E7A67EF460}" presName="linComp" presStyleCnt="0"/>
      <dgm:spPr/>
    </dgm:pt>
    <dgm:pt modelId="{88B1C519-3CA1-4640-B7F8-71F6ED39010D}" type="pres">
      <dgm:prSet presAssocID="{750548A9-6923-4242-94A1-25B1110E8D9C}" presName="compNode" presStyleCnt="0"/>
      <dgm:spPr/>
    </dgm:pt>
    <dgm:pt modelId="{C3CE487B-45D0-408A-8404-DE87616E1F8A}" type="pres">
      <dgm:prSet presAssocID="{750548A9-6923-4242-94A1-25B1110E8D9C}" presName="node" presStyleLbl="node1" presStyleIdx="0" presStyleCnt="1">
        <dgm:presLayoutVars>
          <dgm:bulletEnabled val="1"/>
        </dgm:presLayoutVars>
      </dgm:prSet>
      <dgm:spPr/>
    </dgm:pt>
    <dgm:pt modelId="{9253C362-F9BE-49E1-BFD0-24E9E33674A3}" type="pres">
      <dgm:prSet presAssocID="{750548A9-6923-4242-94A1-25B1110E8D9C}" presName="invisiNode" presStyleLbl="node1" presStyleIdx="0" presStyleCnt="1"/>
      <dgm:spPr/>
    </dgm:pt>
    <dgm:pt modelId="{AD875277-4688-428F-9323-457440A0F513}" type="pres">
      <dgm:prSet presAssocID="{750548A9-6923-4242-94A1-25B1110E8D9C}" presName="imagNode" presStyleLbl="fgImgPlace1" presStyleIdx="0" presStyleCnt="1"/>
      <dgm:spPr>
        <a:blipFill rotWithShape="1">
          <a:blip xmlns:r="http://schemas.openxmlformats.org/officeDocument/2006/relationships" r:embed="rId1"/>
          <a:stretch>
            <a:fillRect/>
          </a:stretch>
        </a:blipFill>
      </dgm:spPr>
    </dgm:pt>
  </dgm:ptLst>
  <dgm:cxnLst>
    <dgm:cxn modelId="{18BEC863-C44B-4FC9-B324-F8E85530DC20}" type="presOf" srcId="{0D964064-17C2-425A-A0E5-45E7A67EF460}" destId="{ABE2E646-BD07-4471-9755-DF61A7DBF89D}" srcOrd="0" destOrd="0" presId="urn:microsoft.com/office/officeart/2005/8/layout/pList2"/>
    <dgm:cxn modelId="{B565ED98-D54D-44F0-87C4-EBB8E3A24942}" srcId="{0D964064-17C2-425A-A0E5-45E7A67EF460}" destId="{750548A9-6923-4242-94A1-25B1110E8D9C}" srcOrd="0" destOrd="0" parTransId="{EB7A2667-3780-4748-BEF3-D7DB49C3A180}" sibTransId="{BF7F21B0-F15A-4C8D-B724-7B0BF6EDC696}"/>
    <dgm:cxn modelId="{C033E59D-D3D0-41CA-B7BC-5610EA7ECF01}" type="presOf" srcId="{750548A9-6923-4242-94A1-25B1110E8D9C}" destId="{C3CE487B-45D0-408A-8404-DE87616E1F8A}" srcOrd="0" destOrd="0" presId="urn:microsoft.com/office/officeart/2005/8/layout/pList2"/>
    <dgm:cxn modelId="{D713BBD9-3C53-472B-8BC6-301034F48983}" type="presParOf" srcId="{ABE2E646-BD07-4471-9755-DF61A7DBF89D}" destId="{120EDF10-48A3-41F6-A6F1-B139012DF919}" srcOrd="0" destOrd="0" presId="urn:microsoft.com/office/officeart/2005/8/layout/pList2"/>
    <dgm:cxn modelId="{D1134324-4275-41AF-AB13-7F3DF5C3E119}" type="presParOf" srcId="{ABE2E646-BD07-4471-9755-DF61A7DBF89D}" destId="{3834E2D0-AC70-45E7-9B3F-80B4099555C0}" srcOrd="1" destOrd="0" presId="urn:microsoft.com/office/officeart/2005/8/layout/pList2"/>
    <dgm:cxn modelId="{8ACAE21D-D021-49C6-8FEE-7E1FEAB06B27}" type="presParOf" srcId="{3834E2D0-AC70-45E7-9B3F-80B4099555C0}" destId="{88B1C519-3CA1-4640-B7F8-71F6ED39010D}" srcOrd="0" destOrd="0" presId="urn:microsoft.com/office/officeart/2005/8/layout/pList2"/>
    <dgm:cxn modelId="{D6202720-F6DC-41D6-B09B-DA490D712878}" type="presParOf" srcId="{88B1C519-3CA1-4640-B7F8-71F6ED39010D}" destId="{C3CE487B-45D0-408A-8404-DE87616E1F8A}" srcOrd="0" destOrd="0" presId="urn:microsoft.com/office/officeart/2005/8/layout/pList2"/>
    <dgm:cxn modelId="{08F41531-21F1-41D9-AA25-6C7D1AE0B9B4}" type="presParOf" srcId="{88B1C519-3CA1-4640-B7F8-71F6ED39010D}" destId="{9253C362-F9BE-49E1-BFD0-24E9E33674A3}" srcOrd="1" destOrd="0" presId="urn:microsoft.com/office/officeart/2005/8/layout/pList2"/>
    <dgm:cxn modelId="{1758528F-16FD-4983-B613-2E1615F62551}" type="presParOf" srcId="{88B1C519-3CA1-4640-B7F8-71F6ED39010D}" destId="{AD875277-4688-428F-9323-457440A0F51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964064-17C2-425A-A0E5-45E7A67EF460}" type="doc">
      <dgm:prSet loTypeId="urn:microsoft.com/office/officeart/2005/8/layout/pList2" loCatId="picture" qsTypeId="urn:microsoft.com/office/officeart/2005/8/quickstyle/simple1" qsCatId="simple" csTypeId="urn:microsoft.com/office/officeart/2005/8/colors/accent1_2" csCatId="accent1" phldr="1"/>
      <dgm:spPr/>
    </dgm:pt>
    <dgm:pt modelId="{F2D316B8-488B-4F51-BD37-72B824D2E16B}">
      <dgm:prSet phldrT="[Tekst]"/>
      <dgm:spPr/>
      <dgm:t>
        <a:bodyPr/>
        <a:lstStyle/>
        <a:p>
          <a:r>
            <a:rPr lang="nl-NL" dirty="0"/>
            <a:t>4.</a:t>
          </a:r>
        </a:p>
        <a:p>
          <a:r>
            <a:rPr lang="nl-NL" dirty="0"/>
            <a:t>Marketing</a:t>
          </a:r>
        </a:p>
      </dgm:t>
    </dgm:pt>
    <dgm:pt modelId="{6F90D39F-6237-40E4-A822-00866DACA894}" type="parTrans" cxnId="{6B2B75C0-BF0C-4AF2-86A8-9166C3809A92}">
      <dgm:prSet/>
      <dgm:spPr/>
      <dgm:t>
        <a:bodyPr/>
        <a:lstStyle/>
        <a:p>
          <a:endParaRPr lang="nl-NL"/>
        </a:p>
      </dgm:t>
    </dgm:pt>
    <dgm:pt modelId="{1CA7A598-DA13-48E7-852D-872EFB3D8728}" type="sibTrans" cxnId="{6B2B75C0-BF0C-4AF2-86A8-9166C3809A92}">
      <dgm:prSet/>
      <dgm:spPr/>
      <dgm:t>
        <a:bodyPr/>
        <a:lstStyle/>
        <a:p>
          <a:endParaRPr lang="nl-NL"/>
        </a:p>
      </dgm:t>
    </dgm:pt>
    <dgm:pt modelId="{ABE2E646-BD07-4471-9755-DF61A7DBF89D}" type="pres">
      <dgm:prSet presAssocID="{0D964064-17C2-425A-A0E5-45E7A67EF460}" presName="Name0" presStyleCnt="0">
        <dgm:presLayoutVars>
          <dgm:dir/>
          <dgm:resizeHandles val="exact"/>
        </dgm:presLayoutVars>
      </dgm:prSet>
      <dgm:spPr/>
    </dgm:pt>
    <dgm:pt modelId="{120EDF10-48A3-41F6-A6F1-B139012DF919}" type="pres">
      <dgm:prSet presAssocID="{0D964064-17C2-425A-A0E5-45E7A67EF460}" presName="bkgdShp" presStyleLbl="alignAccFollowNode1" presStyleIdx="0" presStyleCnt="1" custLinFactNeighborX="4861" custLinFactNeighborY="7710"/>
      <dgm:spPr/>
    </dgm:pt>
    <dgm:pt modelId="{3834E2D0-AC70-45E7-9B3F-80B4099555C0}" type="pres">
      <dgm:prSet presAssocID="{0D964064-17C2-425A-A0E5-45E7A67EF460}" presName="linComp" presStyleCnt="0"/>
      <dgm:spPr/>
    </dgm:pt>
    <dgm:pt modelId="{CCD1F79F-B04D-44CB-B7DA-71F64EF1C1F4}" type="pres">
      <dgm:prSet presAssocID="{F2D316B8-488B-4F51-BD37-72B824D2E16B}" presName="compNode" presStyleCnt="0"/>
      <dgm:spPr/>
    </dgm:pt>
    <dgm:pt modelId="{55BA985F-6900-4B9C-BD1E-BDB6F63DC5E5}" type="pres">
      <dgm:prSet presAssocID="{F2D316B8-488B-4F51-BD37-72B824D2E16B}" presName="node" presStyleLbl="node1" presStyleIdx="0" presStyleCnt="1">
        <dgm:presLayoutVars>
          <dgm:bulletEnabled val="1"/>
        </dgm:presLayoutVars>
      </dgm:prSet>
      <dgm:spPr/>
    </dgm:pt>
    <dgm:pt modelId="{B85920AC-D3FF-4FEC-A6B1-0DA33FD05FB5}" type="pres">
      <dgm:prSet presAssocID="{F2D316B8-488B-4F51-BD37-72B824D2E16B}" presName="invisiNode" presStyleLbl="node1" presStyleIdx="0" presStyleCnt="1"/>
      <dgm:spPr/>
    </dgm:pt>
    <dgm:pt modelId="{E7D8D40D-FC35-4751-94DE-F2097A614BC1}" type="pres">
      <dgm:prSet presAssocID="{F2D316B8-488B-4F51-BD37-72B824D2E16B}" presName="imagNode" presStyleLbl="fgImgPlace1" presStyleIdx="0" presStyleCnt="1"/>
      <dgm:spPr>
        <a:blipFill rotWithShape="1">
          <a:blip xmlns:r="http://schemas.openxmlformats.org/officeDocument/2006/relationships" r:embed="rId1"/>
          <a:stretch>
            <a:fillRect/>
          </a:stretch>
        </a:blipFill>
      </dgm:spPr>
    </dgm:pt>
  </dgm:ptLst>
  <dgm:cxnLst>
    <dgm:cxn modelId="{B5F2F0A5-2F00-43AA-8B73-83540CBEA96B}" type="presOf" srcId="{F2D316B8-488B-4F51-BD37-72B824D2E16B}" destId="{55BA985F-6900-4B9C-BD1E-BDB6F63DC5E5}" srcOrd="0" destOrd="0" presId="urn:microsoft.com/office/officeart/2005/8/layout/pList2"/>
    <dgm:cxn modelId="{6B2B75C0-BF0C-4AF2-86A8-9166C3809A92}" srcId="{0D964064-17C2-425A-A0E5-45E7A67EF460}" destId="{F2D316B8-488B-4F51-BD37-72B824D2E16B}" srcOrd="0" destOrd="0" parTransId="{6F90D39F-6237-40E4-A822-00866DACA894}" sibTransId="{1CA7A598-DA13-48E7-852D-872EFB3D8728}"/>
    <dgm:cxn modelId="{04D539F2-B8EA-4113-9BA9-5CA40B587476}" type="presOf" srcId="{0D964064-17C2-425A-A0E5-45E7A67EF460}" destId="{ABE2E646-BD07-4471-9755-DF61A7DBF89D}" srcOrd="0" destOrd="0" presId="urn:microsoft.com/office/officeart/2005/8/layout/pList2"/>
    <dgm:cxn modelId="{AF73A983-B3D2-46C4-84FF-C1F3DAE71060}" type="presParOf" srcId="{ABE2E646-BD07-4471-9755-DF61A7DBF89D}" destId="{120EDF10-48A3-41F6-A6F1-B139012DF919}" srcOrd="0" destOrd="0" presId="urn:microsoft.com/office/officeart/2005/8/layout/pList2"/>
    <dgm:cxn modelId="{7475F7F4-B755-4AF3-8084-D86FC5CB56F8}" type="presParOf" srcId="{ABE2E646-BD07-4471-9755-DF61A7DBF89D}" destId="{3834E2D0-AC70-45E7-9B3F-80B4099555C0}" srcOrd="1" destOrd="0" presId="urn:microsoft.com/office/officeart/2005/8/layout/pList2"/>
    <dgm:cxn modelId="{23A31E0A-5591-4D2B-AE86-C3DAAA571CDC}" type="presParOf" srcId="{3834E2D0-AC70-45E7-9B3F-80B4099555C0}" destId="{CCD1F79F-B04D-44CB-B7DA-71F64EF1C1F4}" srcOrd="0" destOrd="0" presId="urn:microsoft.com/office/officeart/2005/8/layout/pList2"/>
    <dgm:cxn modelId="{CD58B784-2BCB-4357-943D-CF141E60439D}" type="presParOf" srcId="{CCD1F79F-B04D-44CB-B7DA-71F64EF1C1F4}" destId="{55BA985F-6900-4B9C-BD1E-BDB6F63DC5E5}" srcOrd="0" destOrd="0" presId="urn:microsoft.com/office/officeart/2005/8/layout/pList2"/>
    <dgm:cxn modelId="{178B93F9-D511-4891-BB76-E868CFBD8EF1}" type="presParOf" srcId="{CCD1F79F-B04D-44CB-B7DA-71F64EF1C1F4}" destId="{B85920AC-D3FF-4FEC-A6B1-0DA33FD05FB5}" srcOrd="1" destOrd="0" presId="urn:microsoft.com/office/officeart/2005/8/layout/pList2"/>
    <dgm:cxn modelId="{C4FBED8F-984D-4963-884B-68ECC81B7735}" type="presParOf" srcId="{CCD1F79F-B04D-44CB-B7DA-71F64EF1C1F4}" destId="{E7D8D40D-FC35-4751-94DE-F2097A614BC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B4EF51A-9E85-4B8D-8116-942C13AD7192}" type="doc">
      <dgm:prSet loTypeId="urn:microsoft.com/office/officeart/2005/8/layout/hProcess9" loCatId="process" qsTypeId="urn:microsoft.com/office/officeart/2005/8/quickstyle/simple1" qsCatId="simple" csTypeId="urn:microsoft.com/office/officeart/2005/8/colors/accent1_2" csCatId="accent1" phldr="1"/>
      <dgm:spPr/>
    </dgm:pt>
    <dgm:pt modelId="{5F1F6B0D-22CF-4842-9566-80A7A25CFA9A}">
      <dgm:prSet phldrT="[Tekst]" phldr="1"/>
      <dgm:spPr>
        <a:blipFill rotWithShape="0">
          <a:blip xmlns:r="http://schemas.openxmlformats.org/officeDocument/2006/relationships" r:embed="rId1"/>
          <a:stretch>
            <a:fillRect/>
          </a:stretch>
        </a:blipFill>
      </dgm:spPr>
      <dgm:t>
        <a:bodyPr/>
        <a:lstStyle/>
        <a:p>
          <a:endParaRPr lang="nl-NL" dirty="0"/>
        </a:p>
      </dgm:t>
    </dgm:pt>
    <dgm:pt modelId="{8F21E392-CBC3-4F6B-B2E6-35BE268C9933}" type="parTrans" cxnId="{CF6E6296-2261-46E1-8FB1-FD576023493A}">
      <dgm:prSet/>
      <dgm:spPr/>
      <dgm:t>
        <a:bodyPr/>
        <a:lstStyle/>
        <a:p>
          <a:endParaRPr lang="nl-NL"/>
        </a:p>
      </dgm:t>
    </dgm:pt>
    <dgm:pt modelId="{16D90F2A-8F09-41B3-B751-22560AABBB5A}" type="sibTrans" cxnId="{CF6E6296-2261-46E1-8FB1-FD576023493A}">
      <dgm:prSet/>
      <dgm:spPr/>
      <dgm:t>
        <a:bodyPr/>
        <a:lstStyle/>
        <a:p>
          <a:endParaRPr lang="nl-NL"/>
        </a:p>
      </dgm:t>
    </dgm:pt>
    <dgm:pt modelId="{493F422A-56EF-44A5-9C7F-5745484BEB97}">
      <dgm:prSet phldrT="[Tekst]" phldr="1"/>
      <dgm:spPr>
        <a:blipFill rotWithShape="0">
          <a:blip xmlns:r="http://schemas.openxmlformats.org/officeDocument/2006/relationships" r:embed="rId2"/>
          <a:stretch>
            <a:fillRect/>
          </a:stretch>
        </a:blipFill>
      </dgm:spPr>
      <dgm:t>
        <a:bodyPr/>
        <a:lstStyle/>
        <a:p>
          <a:endParaRPr lang="nl-NL"/>
        </a:p>
      </dgm:t>
    </dgm:pt>
    <dgm:pt modelId="{D34093D5-30F5-4A7A-A115-5456DA8E96FE}" type="parTrans" cxnId="{16809252-D09C-4C20-BC14-3201DBAD0FED}">
      <dgm:prSet/>
      <dgm:spPr/>
      <dgm:t>
        <a:bodyPr/>
        <a:lstStyle/>
        <a:p>
          <a:endParaRPr lang="nl-NL"/>
        </a:p>
      </dgm:t>
    </dgm:pt>
    <dgm:pt modelId="{C5F7774A-B927-47AA-A8A0-79C41CBF8085}" type="sibTrans" cxnId="{16809252-D09C-4C20-BC14-3201DBAD0FED}">
      <dgm:prSet/>
      <dgm:spPr/>
      <dgm:t>
        <a:bodyPr/>
        <a:lstStyle/>
        <a:p>
          <a:endParaRPr lang="nl-NL"/>
        </a:p>
      </dgm:t>
    </dgm:pt>
    <dgm:pt modelId="{417E9986-1217-4CD9-A381-7BAA1BDD375F}">
      <dgm:prSet phldrT="[Tekst]" phldr="1"/>
      <dgm:spPr>
        <a:blipFill rotWithShape="0">
          <a:blip xmlns:r="http://schemas.openxmlformats.org/officeDocument/2006/relationships" r:embed="rId3"/>
          <a:stretch>
            <a:fillRect/>
          </a:stretch>
        </a:blipFill>
      </dgm:spPr>
      <dgm:t>
        <a:bodyPr/>
        <a:lstStyle/>
        <a:p>
          <a:endParaRPr lang="nl-NL" dirty="0"/>
        </a:p>
      </dgm:t>
    </dgm:pt>
    <dgm:pt modelId="{8D7CA9C7-A6CB-4C03-89A0-25E56A7C4869}" type="parTrans" cxnId="{04D8AD98-096C-44E7-A097-19A966FA5726}">
      <dgm:prSet/>
      <dgm:spPr/>
      <dgm:t>
        <a:bodyPr/>
        <a:lstStyle/>
        <a:p>
          <a:endParaRPr lang="nl-NL"/>
        </a:p>
      </dgm:t>
    </dgm:pt>
    <dgm:pt modelId="{56D5E231-B008-4D0B-9388-D55176EF8A12}" type="sibTrans" cxnId="{04D8AD98-096C-44E7-A097-19A966FA5726}">
      <dgm:prSet/>
      <dgm:spPr/>
      <dgm:t>
        <a:bodyPr/>
        <a:lstStyle/>
        <a:p>
          <a:endParaRPr lang="nl-NL"/>
        </a:p>
      </dgm:t>
    </dgm:pt>
    <dgm:pt modelId="{CE0C1414-478A-4AE4-A75F-FDA97D2C9EDC}">
      <dgm:prSet phldrT="[Tekst]"/>
      <dgm:spPr>
        <a:blipFill rotWithShape="0">
          <a:blip xmlns:r="http://schemas.openxmlformats.org/officeDocument/2006/relationships" r:embed="rId4"/>
          <a:stretch>
            <a:fillRect/>
          </a:stretch>
        </a:blipFill>
      </dgm:spPr>
      <dgm:t>
        <a:bodyPr/>
        <a:lstStyle/>
        <a:p>
          <a:endParaRPr lang="nl-NL" dirty="0"/>
        </a:p>
      </dgm:t>
    </dgm:pt>
    <dgm:pt modelId="{FD2DA97C-49A2-4A96-8D3D-E4BBEADDEF60}" type="parTrans" cxnId="{198D774C-9889-428D-8DA8-2FF2E650D228}">
      <dgm:prSet/>
      <dgm:spPr/>
      <dgm:t>
        <a:bodyPr/>
        <a:lstStyle/>
        <a:p>
          <a:endParaRPr lang="nl-NL"/>
        </a:p>
      </dgm:t>
    </dgm:pt>
    <dgm:pt modelId="{3D3D9F89-0B00-4158-8AEF-8E51886F7A11}" type="sibTrans" cxnId="{198D774C-9889-428D-8DA8-2FF2E650D228}">
      <dgm:prSet/>
      <dgm:spPr/>
      <dgm:t>
        <a:bodyPr/>
        <a:lstStyle/>
        <a:p>
          <a:endParaRPr lang="nl-NL"/>
        </a:p>
      </dgm:t>
    </dgm:pt>
    <dgm:pt modelId="{EE9A5CDD-DE5B-4CD3-94D7-B063C8AE01BC}">
      <dgm:prSet phldrT="[Tekst]"/>
      <dgm:spPr>
        <a:blipFill rotWithShape="0">
          <a:blip xmlns:r="http://schemas.openxmlformats.org/officeDocument/2006/relationships" r:embed="rId5"/>
          <a:stretch>
            <a:fillRect/>
          </a:stretch>
        </a:blipFill>
      </dgm:spPr>
      <dgm:t>
        <a:bodyPr/>
        <a:lstStyle/>
        <a:p>
          <a:endParaRPr lang="nl-NL" dirty="0"/>
        </a:p>
      </dgm:t>
    </dgm:pt>
    <dgm:pt modelId="{1FA43D6C-A251-42AA-91BB-17DFE3A8B5F0}" type="parTrans" cxnId="{F3578D89-9A27-45F5-B6FD-791D545D8446}">
      <dgm:prSet/>
      <dgm:spPr/>
      <dgm:t>
        <a:bodyPr/>
        <a:lstStyle/>
        <a:p>
          <a:endParaRPr lang="nl-NL"/>
        </a:p>
      </dgm:t>
    </dgm:pt>
    <dgm:pt modelId="{0993DE39-420D-4E44-B89A-C4BA30430486}" type="sibTrans" cxnId="{F3578D89-9A27-45F5-B6FD-791D545D8446}">
      <dgm:prSet/>
      <dgm:spPr/>
      <dgm:t>
        <a:bodyPr/>
        <a:lstStyle/>
        <a:p>
          <a:endParaRPr lang="nl-NL"/>
        </a:p>
      </dgm:t>
    </dgm:pt>
    <dgm:pt modelId="{21E377A8-A26E-4CA7-BA14-3456AF6E243C}">
      <dgm:prSet phldrT="[Tekst]"/>
      <dgm:spPr>
        <a:blipFill rotWithShape="0">
          <a:blip xmlns:r="http://schemas.openxmlformats.org/officeDocument/2006/relationships" r:embed="rId6"/>
          <a:stretch>
            <a:fillRect/>
          </a:stretch>
        </a:blipFill>
      </dgm:spPr>
      <dgm:t>
        <a:bodyPr/>
        <a:lstStyle/>
        <a:p>
          <a:endParaRPr lang="nl-NL" dirty="0"/>
        </a:p>
      </dgm:t>
    </dgm:pt>
    <dgm:pt modelId="{EE83FF13-1466-42E6-B866-9E475661F4AC}" type="parTrans" cxnId="{93798E85-8BDD-4B5B-9E15-B80914283D94}">
      <dgm:prSet/>
      <dgm:spPr/>
      <dgm:t>
        <a:bodyPr/>
        <a:lstStyle/>
        <a:p>
          <a:endParaRPr lang="nl-NL"/>
        </a:p>
      </dgm:t>
    </dgm:pt>
    <dgm:pt modelId="{18C77E36-A713-4987-9973-8F92349DC3D9}" type="sibTrans" cxnId="{93798E85-8BDD-4B5B-9E15-B80914283D94}">
      <dgm:prSet/>
      <dgm:spPr/>
      <dgm:t>
        <a:bodyPr/>
        <a:lstStyle/>
        <a:p>
          <a:endParaRPr lang="nl-NL"/>
        </a:p>
      </dgm:t>
    </dgm:pt>
    <dgm:pt modelId="{BE83971F-F4F7-4BCA-AFFD-05644A4FC8FE}">
      <dgm:prSet phldrT="[Tekst]"/>
      <dgm:spPr>
        <a:blipFill rotWithShape="0">
          <a:blip xmlns:r="http://schemas.openxmlformats.org/officeDocument/2006/relationships" r:embed="rId7"/>
          <a:stretch>
            <a:fillRect/>
          </a:stretch>
        </a:blipFill>
      </dgm:spPr>
      <dgm:t>
        <a:bodyPr/>
        <a:lstStyle/>
        <a:p>
          <a:endParaRPr lang="nl-NL" dirty="0"/>
        </a:p>
      </dgm:t>
    </dgm:pt>
    <dgm:pt modelId="{2245D3ED-268C-4EDD-AE5D-A74C624BB59D}" type="parTrans" cxnId="{AE5C9944-8AB5-44C3-91A3-F147BFFAAD10}">
      <dgm:prSet/>
      <dgm:spPr/>
      <dgm:t>
        <a:bodyPr/>
        <a:lstStyle/>
        <a:p>
          <a:endParaRPr lang="nl-NL"/>
        </a:p>
      </dgm:t>
    </dgm:pt>
    <dgm:pt modelId="{F04999C4-0A10-4D63-B865-E19371C4A316}" type="sibTrans" cxnId="{AE5C9944-8AB5-44C3-91A3-F147BFFAAD10}">
      <dgm:prSet/>
      <dgm:spPr/>
      <dgm:t>
        <a:bodyPr/>
        <a:lstStyle/>
        <a:p>
          <a:endParaRPr lang="nl-NL"/>
        </a:p>
      </dgm:t>
    </dgm:pt>
    <dgm:pt modelId="{5347D407-9900-4267-A5B0-41AF3A9157E8}" type="pres">
      <dgm:prSet presAssocID="{8B4EF51A-9E85-4B8D-8116-942C13AD7192}" presName="CompostProcess" presStyleCnt="0">
        <dgm:presLayoutVars>
          <dgm:dir/>
          <dgm:resizeHandles val="exact"/>
        </dgm:presLayoutVars>
      </dgm:prSet>
      <dgm:spPr/>
    </dgm:pt>
    <dgm:pt modelId="{32A488B2-A9D1-4292-A8D3-0206B0B82E18}" type="pres">
      <dgm:prSet presAssocID="{8B4EF51A-9E85-4B8D-8116-942C13AD7192}" presName="arrow" presStyleLbl="bgShp" presStyleIdx="0" presStyleCnt="1"/>
      <dgm:spPr>
        <a:solidFill>
          <a:schemeClr val="accent1">
            <a:lumMod val="50000"/>
          </a:schemeClr>
        </a:solidFill>
      </dgm:spPr>
    </dgm:pt>
    <dgm:pt modelId="{20E2485D-9E2C-4FE3-AB4D-7618390561BA}" type="pres">
      <dgm:prSet presAssocID="{8B4EF51A-9E85-4B8D-8116-942C13AD7192}" presName="linearProcess" presStyleCnt="0"/>
      <dgm:spPr/>
    </dgm:pt>
    <dgm:pt modelId="{525B2B15-101B-4289-9745-0E66C63D1C61}" type="pres">
      <dgm:prSet presAssocID="{5F1F6B0D-22CF-4842-9566-80A7A25CFA9A}" presName="textNode" presStyleLbl="node1" presStyleIdx="0" presStyleCnt="7">
        <dgm:presLayoutVars>
          <dgm:bulletEnabled val="1"/>
        </dgm:presLayoutVars>
      </dgm:prSet>
      <dgm:spPr/>
    </dgm:pt>
    <dgm:pt modelId="{F15F9E5C-99C4-4407-B22E-92EA0D40B6E9}" type="pres">
      <dgm:prSet presAssocID="{16D90F2A-8F09-41B3-B751-22560AABBB5A}" presName="sibTrans" presStyleCnt="0"/>
      <dgm:spPr/>
    </dgm:pt>
    <dgm:pt modelId="{F94F748C-7D69-4DDE-809C-95F12BEFA3CC}" type="pres">
      <dgm:prSet presAssocID="{493F422A-56EF-44A5-9C7F-5745484BEB97}" presName="textNode" presStyleLbl="node1" presStyleIdx="1" presStyleCnt="7">
        <dgm:presLayoutVars>
          <dgm:bulletEnabled val="1"/>
        </dgm:presLayoutVars>
      </dgm:prSet>
      <dgm:spPr/>
    </dgm:pt>
    <dgm:pt modelId="{D4BEE93E-E761-4D4E-A0D5-2B249D507F55}" type="pres">
      <dgm:prSet presAssocID="{C5F7774A-B927-47AA-A8A0-79C41CBF8085}" presName="sibTrans" presStyleCnt="0"/>
      <dgm:spPr/>
    </dgm:pt>
    <dgm:pt modelId="{10DB10B3-DA73-4A48-A1A8-86E92C41CC84}" type="pres">
      <dgm:prSet presAssocID="{417E9986-1217-4CD9-A381-7BAA1BDD375F}" presName="textNode" presStyleLbl="node1" presStyleIdx="2" presStyleCnt="7">
        <dgm:presLayoutVars>
          <dgm:bulletEnabled val="1"/>
        </dgm:presLayoutVars>
      </dgm:prSet>
      <dgm:spPr/>
    </dgm:pt>
    <dgm:pt modelId="{32B1A78A-8FAC-420A-8896-1353C720BB98}" type="pres">
      <dgm:prSet presAssocID="{56D5E231-B008-4D0B-9388-D55176EF8A12}" presName="sibTrans" presStyleCnt="0"/>
      <dgm:spPr/>
    </dgm:pt>
    <dgm:pt modelId="{8A3BC4A4-3E52-444A-899D-CD84015ADAB0}" type="pres">
      <dgm:prSet presAssocID="{EE9A5CDD-DE5B-4CD3-94D7-B063C8AE01BC}" presName="textNode" presStyleLbl="node1" presStyleIdx="3" presStyleCnt="7">
        <dgm:presLayoutVars>
          <dgm:bulletEnabled val="1"/>
        </dgm:presLayoutVars>
      </dgm:prSet>
      <dgm:spPr/>
    </dgm:pt>
    <dgm:pt modelId="{5C7AA10D-0488-4D73-AAAB-F621864C83D5}" type="pres">
      <dgm:prSet presAssocID="{0993DE39-420D-4E44-B89A-C4BA30430486}" presName="sibTrans" presStyleCnt="0"/>
      <dgm:spPr/>
    </dgm:pt>
    <dgm:pt modelId="{C8A0CEA4-E397-4E4F-A2B7-068C98D20AF2}" type="pres">
      <dgm:prSet presAssocID="{21E377A8-A26E-4CA7-BA14-3456AF6E243C}" presName="textNode" presStyleLbl="node1" presStyleIdx="4" presStyleCnt="7">
        <dgm:presLayoutVars>
          <dgm:bulletEnabled val="1"/>
        </dgm:presLayoutVars>
      </dgm:prSet>
      <dgm:spPr/>
    </dgm:pt>
    <dgm:pt modelId="{B7706C10-E594-4E0E-9E5C-C80E16ACC516}" type="pres">
      <dgm:prSet presAssocID="{18C77E36-A713-4987-9973-8F92349DC3D9}" presName="sibTrans" presStyleCnt="0"/>
      <dgm:spPr/>
    </dgm:pt>
    <dgm:pt modelId="{77DAC2B1-69E0-40C1-A38A-87E8326CE997}" type="pres">
      <dgm:prSet presAssocID="{BE83971F-F4F7-4BCA-AFFD-05644A4FC8FE}" presName="textNode" presStyleLbl="node1" presStyleIdx="5" presStyleCnt="7">
        <dgm:presLayoutVars>
          <dgm:bulletEnabled val="1"/>
        </dgm:presLayoutVars>
      </dgm:prSet>
      <dgm:spPr/>
    </dgm:pt>
    <dgm:pt modelId="{6A5F150E-6610-4D46-AD14-C8C9ECCCFFE2}" type="pres">
      <dgm:prSet presAssocID="{F04999C4-0A10-4D63-B865-E19371C4A316}" presName="sibTrans" presStyleCnt="0"/>
      <dgm:spPr/>
    </dgm:pt>
    <dgm:pt modelId="{BE2504E4-55AE-4BAB-AC32-6D3CFED4BF00}" type="pres">
      <dgm:prSet presAssocID="{CE0C1414-478A-4AE4-A75F-FDA97D2C9EDC}" presName="textNode" presStyleLbl="node1" presStyleIdx="6" presStyleCnt="7">
        <dgm:presLayoutVars>
          <dgm:bulletEnabled val="1"/>
        </dgm:presLayoutVars>
      </dgm:prSet>
      <dgm:spPr/>
    </dgm:pt>
  </dgm:ptLst>
  <dgm:cxnLst>
    <dgm:cxn modelId="{9FCA0A28-EB1E-4246-9BB7-6C08D1069E50}" type="presOf" srcId="{493F422A-56EF-44A5-9C7F-5745484BEB97}" destId="{F94F748C-7D69-4DDE-809C-95F12BEFA3CC}" srcOrd="0" destOrd="0" presId="urn:microsoft.com/office/officeart/2005/8/layout/hProcess9"/>
    <dgm:cxn modelId="{6CC51239-3F59-4590-A029-93EB64D2F8A6}" type="presOf" srcId="{8B4EF51A-9E85-4B8D-8116-942C13AD7192}" destId="{5347D407-9900-4267-A5B0-41AF3A9157E8}" srcOrd="0" destOrd="0" presId="urn:microsoft.com/office/officeart/2005/8/layout/hProcess9"/>
    <dgm:cxn modelId="{665CDE41-4835-459A-AF30-E229FA146DB8}" type="presOf" srcId="{21E377A8-A26E-4CA7-BA14-3456AF6E243C}" destId="{C8A0CEA4-E397-4E4F-A2B7-068C98D20AF2}" srcOrd="0" destOrd="0" presId="urn:microsoft.com/office/officeart/2005/8/layout/hProcess9"/>
    <dgm:cxn modelId="{AE5C9944-8AB5-44C3-91A3-F147BFFAAD10}" srcId="{8B4EF51A-9E85-4B8D-8116-942C13AD7192}" destId="{BE83971F-F4F7-4BCA-AFFD-05644A4FC8FE}" srcOrd="5" destOrd="0" parTransId="{2245D3ED-268C-4EDD-AE5D-A74C624BB59D}" sibTransId="{F04999C4-0A10-4D63-B865-E19371C4A316}"/>
    <dgm:cxn modelId="{198D774C-9889-428D-8DA8-2FF2E650D228}" srcId="{8B4EF51A-9E85-4B8D-8116-942C13AD7192}" destId="{CE0C1414-478A-4AE4-A75F-FDA97D2C9EDC}" srcOrd="6" destOrd="0" parTransId="{FD2DA97C-49A2-4A96-8D3D-E4BBEADDEF60}" sibTransId="{3D3D9F89-0B00-4158-8AEF-8E51886F7A11}"/>
    <dgm:cxn modelId="{16809252-D09C-4C20-BC14-3201DBAD0FED}" srcId="{8B4EF51A-9E85-4B8D-8116-942C13AD7192}" destId="{493F422A-56EF-44A5-9C7F-5745484BEB97}" srcOrd="1" destOrd="0" parTransId="{D34093D5-30F5-4A7A-A115-5456DA8E96FE}" sibTransId="{C5F7774A-B927-47AA-A8A0-79C41CBF8085}"/>
    <dgm:cxn modelId="{9D4A9D59-B952-417C-B073-BA6389154B12}" type="presOf" srcId="{EE9A5CDD-DE5B-4CD3-94D7-B063C8AE01BC}" destId="{8A3BC4A4-3E52-444A-899D-CD84015ADAB0}" srcOrd="0" destOrd="0" presId="urn:microsoft.com/office/officeart/2005/8/layout/hProcess9"/>
    <dgm:cxn modelId="{5523AF7F-2F0A-4302-81AD-79B5FCB517AE}" type="presOf" srcId="{CE0C1414-478A-4AE4-A75F-FDA97D2C9EDC}" destId="{BE2504E4-55AE-4BAB-AC32-6D3CFED4BF00}" srcOrd="0" destOrd="0" presId="urn:microsoft.com/office/officeart/2005/8/layout/hProcess9"/>
    <dgm:cxn modelId="{93798E85-8BDD-4B5B-9E15-B80914283D94}" srcId="{8B4EF51A-9E85-4B8D-8116-942C13AD7192}" destId="{21E377A8-A26E-4CA7-BA14-3456AF6E243C}" srcOrd="4" destOrd="0" parTransId="{EE83FF13-1466-42E6-B866-9E475661F4AC}" sibTransId="{18C77E36-A713-4987-9973-8F92349DC3D9}"/>
    <dgm:cxn modelId="{F3578D89-9A27-45F5-B6FD-791D545D8446}" srcId="{8B4EF51A-9E85-4B8D-8116-942C13AD7192}" destId="{EE9A5CDD-DE5B-4CD3-94D7-B063C8AE01BC}" srcOrd="3" destOrd="0" parTransId="{1FA43D6C-A251-42AA-91BB-17DFE3A8B5F0}" sibTransId="{0993DE39-420D-4E44-B89A-C4BA30430486}"/>
    <dgm:cxn modelId="{CF6E6296-2261-46E1-8FB1-FD576023493A}" srcId="{8B4EF51A-9E85-4B8D-8116-942C13AD7192}" destId="{5F1F6B0D-22CF-4842-9566-80A7A25CFA9A}" srcOrd="0" destOrd="0" parTransId="{8F21E392-CBC3-4F6B-B2E6-35BE268C9933}" sibTransId="{16D90F2A-8F09-41B3-B751-22560AABBB5A}"/>
    <dgm:cxn modelId="{04D8AD98-096C-44E7-A097-19A966FA5726}" srcId="{8B4EF51A-9E85-4B8D-8116-942C13AD7192}" destId="{417E9986-1217-4CD9-A381-7BAA1BDD375F}" srcOrd="2" destOrd="0" parTransId="{8D7CA9C7-A6CB-4C03-89A0-25E56A7C4869}" sibTransId="{56D5E231-B008-4D0B-9388-D55176EF8A12}"/>
    <dgm:cxn modelId="{78B23CA5-1D16-47C0-A81F-718A26981B59}" type="presOf" srcId="{5F1F6B0D-22CF-4842-9566-80A7A25CFA9A}" destId="{525B2B15-101B-4289-9745-0E66C63D1C61}" srcOrd="0" destOrd="0" presId="urn:microsoft.com/office/officeart/2005/8/layout/hProcess9"/>
    <dgm:cxn modelId="{3C79D0E9-8CB0-4909-9A82-CA6841482F7F}" type="presOf" srcId="{417E9986-1217-4CD9-A381-7BAA1BDD375F}" destId="{10DB10B3-DA73-4A48-A1A8-86E92C41CC84}" srcOrd="0" destOrd="0" presId="urn:microsoft.com/office/officeart/2005/8/layout/hProcess9"/>
    <dgm:cxn modelId="{AF4108F1-0E32-4D61-B9CA-06BAEF5EDB17}" type="presOf" srcId="{BE83971F-F4F7-4BCA-AFFD-05644A4FC8FE}" destId="{77DAC2B1-69E0-40C1-A38A-87E8326CE997}" srcOrd="0" destOrd="0" presId="urn:microsoft.com/office/officeart/2005/8/layout/hProcess9"/>
    <dgm:cxn modelId="{4501CF23-E3E6-473C-B42D-FCB22734484C}" type="presParOf" srcId="{5347D407-9900-4267-A5B0-41AF3A9157E8}" destId="{32A488B2-A9D1-4292-A8D3-0206B0B82E18}" srcOrd="0" destOrd="0" presId="urn:microsoft.com/office/officeart/2005/8/layout/hProcess9"/>
    <dgm:cxn modelId="{BF95858D-91E8-4343-9DE4-9A15E962BF49}" type="presParOf" srcId="{5347D407-9900-4267-A5B0-41AF3A9157E8}" destId="{20E2485D-9E2C-4FE3-AB4D-7618390561BA}" srcOrd="1" destOrd="0" presId="urn:microsoft.com/office/officeart/2005/8/layout/hProcess9"/>
    <dgm:cxn modelId="{7E71D5A3-43F9-4234-8CD8-F7BE88B5BA58}" type="presParOf" srcId="{20E2485D-9E2C-4FE3-AB4D-7618390561BA}" destId="{525B2B15-101B-4289-9745-0E66C63D1C61}" srcOrd="0" destOrd="0" presId="urn:microsoft.com/office/officeart/2005/8/layout/hProcess9"/>
    <dgm:cxn modelId="{0DB7D2E0-3928-42F8-91B0-CAFE32C7E0AC}" type="presParOf" srcId="{20E2485D-9E2C-4FE3-AB4D-7618390561BA}" destId="{F15F9E5C-99C4-4407-B22E-92EA0D40B6E9}" srcOrd="1" destOrd="0" presId="urn:microsoft.com/office/officeart/2005/8/layout/hProcess9"/>
    <dgm:cxn modelId="{242012E7-7C5D-4170-B738-C6E271336A40}" type="presParOf" srcId="{20E2485D-9E2C-4FE3-AB4D-7618390561BA}" destId="{F94F748C-7D69-4DDE-809C-95F12BEFA3CC}" srcOrd="2" destOrd="0" presId="urn:microsoft.com/office/officeart/2005/8/layout/hProcess9"/>
    <dgm:cxn modelId="{45AF08B0-91A8-4A7C-8585-71F0DDB769E2}" type="presParOf" srcId="{20E2485D-9E2C-4FE3-AB4D-7618390561BA}" destId="{D4BEE93E-E761-4D4E-A0D5-2B249D507F55}" srcOrd="3" destOrd="0" presId="urn:microsoft.com/office/officeart/2005/8/layout/hProcess9"/>
    <dgm:cxn modelId="{281601C5-26CB-49B4-9D17-8DB795AFB6D6}" type="presParOf" srcId="{20E2485D-9E2C-4FE3-AB4D-7618390561BA}" destId="{10DB10B3-DA73-4A48-A1A8-86E92C41CC84}" srcOrd="4" destOrd="0" presId="urn:microsoft.com/office/officeart/2005/8/layout/hProcess9"/>
    <dgm:cxn modelId="{BC4EF006-7366-4373-80CA-62B9A0B62A5E}" type="presParOf" srcId="{20E2485D-9E2C-4FE3-AB4D-7618390561BA}" destId="{32B1A78A-8FAC-420A-8896-1353C720BB98}" srcOrd="5" destOrd="0" presId="urn:microsoft.com/office/officeart/2005/8/layout/hProcess9"/>
    <dgm:cxn modelId="{4022AE48-E26F-4231-BE0B-C319961CCC15}" type="presParOf" srcId="{20E2485D-9E2C-4FE3-AB4D-7618390561BA}" destId="{8A3BC4A4-3E52-444A-899D-CD84015ADAB0}" srcOrd="6" destOrd="0" presId="urn:microsoft.com/office/officeart/2005/8/layout/hProcess9"/>
    <dgm:cxn modelId="{385769C0-F1A0-4429-A3A5-41363B9802EA}" type="presParOf" srcId="{20E2485D-9E2C-4FE3-AB4D-7618390561BA}" destId="{5C7AA10D-0488-4D73-AAAB-F621864C83D5}" srcOrd="7" destOrd="0" presId="urn:microsoft.com/office/officeart/2005/8/layout/hProcess9"/>
    <dgm:cxn modelId="{56BA71EC-2ECC-4BA7-8610-6AE26616DA2D}" type="presParOf" srcId="{20E2485D-9E2C-4FE3-AB4D-7618390561BA}" destId="{C8A0CEA4-E397-4E4F-A2B7-068C98D20AF2}" srcOrd="8" destOrd="0" presId="urn:microsoft.com/office/officeart/2005/8/layout/hProcess9"/>
    <dgm:cxn modelId="{BB742E79-7DF3-41BA-9CC0-25E60272AA06}" type="presParOf" srcId="{20E2485D-9E2C-4FE3-AB4D-7618390561BA}" destId="{B7706C10-E594-4E0E-9E5C-C80E16ACC516}" srcOrd="9" destOrd="0" presId="urn:microsoft.com/office/officeart/2005/8/layout/hProcess9"/>
    <dgm:cxn modelId="{53E87A1B-8E37-4CF6-825C-57EF79E62DCC}" type="presParOf" srcId="{20E2485D-9E2C-4FE3-AB4D-7618390561BA}" destId="{77DAC2B1-69E0-40C1-A38A-87E8326CE997}" srcOrd="10" destOrd="0" presId="urn:microsoft.com/office/officeart/2005/8/layout/hProcess9"/>
    <dgm:cxn modelId="{6BC05B09-6AB5-40A3-99E9-9FABAD25882E}" type="presParOf" srcId="{20E2485D-9E2C-4FE3-AB4D-7618390561BA}" destId="{6A5F150E-6610-4D46-AD14-C8C9ECCCFFE2}" srcOrd="11" destOrd="0" presId="urn:microsoft.com/office/officeart/2005/8/layout/hProcess9"/>
    <dgm:cxn modelId="{D14115D0-6C9E-478A-A6FB-CAB2FA7F7212}" type="presParOf" srcId="{20E2485D-9E2C-4FE3-AB4D-7618390561BA}" destId="{BE2504E4-55AE-4BAB-AC32-6D3CFED4BF00}"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95BA2-7E9A-4A66-A43F-954EED8BC953}">
      <dsp:nvSpPr>
        <dsp:cNvPr id="0" name=""/>
        <dsp:cNvSpPr/>
      </dsp:nvSpPr>
      <dsp:spPr>
        <a:xfrm>
          <a:off x="6756023" y="4128930"/>
          <a:ext cx="273524" cy="771022"/>
        </a:xfrm>
        <a:custGeom>
          <a:avLst/>
          <a:gdLst/>
          <a:ahLst/>
          <a:cxnLst/>
          <a:rect l="0" t="0" r="0" b="0"/>
          <a:pathLst>
            <a:path>
              <a:moveTo>
                <a:pt x="273524" y="0"/>
              </a:moveTo>
              <a:lnTo>
                <a:pt x="273524" y="526083"/>
              </a:lnTo>
              <a:lnTo>
                <a:pt x="0" y="526083"/>
              </a:lnTo>
              <a:lnTo>
                <a:pt x="0" y="771022"/>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BD052C-505A-46AC-BD05-9CA325C2F5E6}">
      <dsp:nvSpPr>
        <dsp:cNvPr id="0" name=""/>
        <dsp:cNvSpPr/>
      </dsp:nvSpPr>
      <dsp:spPr>
        <a:xfrm>
          <a:off x="5413755" y="1681007"/>
          <a:ext cx="1615791" cy="768969"/>
        </a:xfrm>
        <a:custGeom>
          <a:avLst/>
          <a:gdLst/>
          <a:ahLst/>
          <a:cxnLst/>
          <a:rect l="0" t="0" r="0" b="0"/>
          <a:pathLst>
            <a:path>
              <a:moveTo>
                <a:pt x="0" y="0"/>
              </a:moveTo>
              <a:lnTo>
                <a:pt x="0" y="524030"/>
              </a:lnTo>
              <a:lnTo>
                <a:pt x="1615791" y="524030"/>
              </a:lnTo>
              <a:lnTo>
                <a:pt x="1615791" y="76896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636EF7-21D8-4EC3-B3D8-EC0FB461C192}">
      <dsp:nvSpPr>
        <dsp:cNvPr id="0" name=""/>
        <dsp:cNvSpPr/>
      </dsp:nvSpPr>
      <dsp:spPr>
        <a:xfrm>
          <a:off x="3752244" y="4128930"/>
          <a:ext cx="91440" cy="768969"/>
        </a:xfrm>
        <a:custGeom>
          <a:avLst/>
          <a:gdLst/>
          <a:ahLst/>
          <a:cxnLst/>
          <a:rect l="0" t="0" r="0" b="0"/>
          <a:pathLst>
            <a:path>
              <a:moveTo>
                <a:pt x="45720" y="0"/>
              </a:moveTo>
              <a:lnTo>
                <a:pt x="45720" y="768969"/>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FF48E3-11BD-47B7-ADBE-016571AE4CCB}">
      <dsp:nvSpPr>
        <dsp:cNvPr id="0" name=""/>
        <dsp:cNvSpPr/>
      </dsp:nvSpPr>
      <dsp:spPr>
        <a:xfrm>
          <a:off x="3797964" y="1681007"/>
          <a:ext cx="1615791" cy="768969"/>
        </a:xfrm>
        <a:custGeom>
          <a:avLst/>
          <a:gdLst/>
          <a:ahLst/>
          <a:cxnLst/>
          <a:rect l="0" t="0" r="0" b="0"/>
          <a:pathLst>
            <a:path>
              <a:moveTo>
                <a:pt x="1615791" y="0"/>
              </a:moveTo>
              <a:lnTo>
                <a:pt x="1615791" y="524030"/>
              </a:lnTo>
              <a:lnTo>
                <a:pt x="0" y="524030"/>
              </a:lnTo>
              <a:lnTo>
                <a:pt x="0" y="76896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C5EE26-6BD3-4459-8CC5-9620CDE7F7E6}">
      <dsp:nvSpPr>
        <dsp:cNvPr id="0" name=""/>
        <dsp:cNvSpPr/>
      </dsp:nvSpPr>
      <dsp:spPr>
        <a:xfrm>
          <a:off x="4091744" y="2053"/>
          <a:ext cx="2644022" cy="167895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03CF73-BB26-44AF-B9C5-790770AEEF7F}">
      <dsp:nvSpPr>
        <dsp:cNvPr id="0" name=""/>
        <dsp:cNvSpPr/>
      </dsp:nvSpPr>
      <dsp:spPr>
        <a:xfrm>
          <a:off x="4385525" y="281144"/>
          <a:ext cx="2644022" cy="1678953"/>
        </a:xfrm>
        <a:prstGeom prst="roundRect">
          <a:avLst>
            <a:gd name="adj" fmla="val 10000"/>
          </a:avLst>
        </a:prstGeom>
        <a:blipFill rotWithShape="0">
          <a:blip xmlns:r="http://schemas.openxmlformats.org/officeDocument/2006/relationships" r:embed="rId1"/>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nl-NL" sz="6500" kern="1200" dirty="0"/>
        </a:p>
      </dsp:txBody>
      <dsp:txXfrm>
        <a:off x="4434700" y="330319"/>
        <a:ext cx="2545672" cy="1580603"/>
      </dsp:txXfrm>
    </dsp:sp>
    <dsp:sp modelId="{0F2F86EB-8AB5-4DE2-808A-F277EED62C76}">
      <dsp:nvSpPr>
        <dsp:cNvPr id="0" name=""/>
        <dsp:cNvSpPr/>
      </dsp:nvSpPr>
      <dsp:spPr>
        <a:xfrm>
          <a:off x="2475953" y="2449976"/>
          <a:ext cx="2644022" cy="167895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1395C8-9770-4C4D-B441-3635C5B80E60}">
      <dsp:nvSpPr>
        <dsp:cNvPr id="0" name=""/>
        <dsp:cNvSpPr/>
      </dsp:nvSpPr>
      <dsp:spPr>
        <a:xfrm>
          <a:off x="2769733" y="2729068"/>
          <a:ext cx="2644022" cy="1678953"/>
        </a:xfrm>
        <a:prstGeom prst="roundRect">
          <a:avLst>
            <a:gd name="adj" fmla="val 10000"/>
          </a:avLst>
        </a:prstGeom>
        <a:blipFill rotWithShape="0">
          <a:blip xmlns:r="http://schemas.openxmlformats.org/officeDocument/2006/relationships" r:embed="rId2"/>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nl-NL" sz="6500" kern="1200" dirty="0"/>
        </a:p>
      </dsp:txBody>
      <dsp:txXfrm>
        <a:off x="2818908" y="2778243"/>
        <a:ext cx="2545672" cy="1580603"/>
      </dsp:txXfrm>
    </dsp:sp>
    <dsp:sp modelId="{47D956A2-88B4-4408-AC42-1E52EB968554}">
      <dsp:nvSpPr>
        <dsp:cNvPr id="0" name=""/>
        <dsp:cNvSpPr/>
      </dsp:nvSpPr>
      <dsp:spPr>
        <a:xfrm>
          <a:off x="2475953" y="4897900"/>
          <a:ext cx="2644022" cy="167895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A6997D-6EE6-4CBC-B0AE-83E0E423BC70}">
      <dsp:nvSpPr>
        <dsp:cNvPr id="0" name=""/>
        <dsp:cNvSpPr/>
      </dsp:nvSpPr>
      <dsp:spPr>
        <a:xfrm>
          <a:off x="2769733" y="5176991"/>
          <a:ext cx="2644022" cy="1678953"/>
        </a:xfrm>
        <a:prstGeom prst="roundRect">
          <a:avLst>
            <a:gd name="adj" fmla="val 10000"/>
          </a:avLst>
        </a:prstGeom>
        <a:blipFill rotWithShape="0">
          <a:blip xmlns:r="http://schemas.openxmlformats.org/officeDocument/2006/relationships" r:embed="rId3"/>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nl-NL" sz="6500" kern="1200"/>
        </a:p>
      </dsp:txBody>
      <dsp:txXfrm>
        <a:off x="2818908" y="5226166"/>
        <a:ext cx="2545672" cy="1580603"/>
      </dsp:txXfrm>
    </dsp:sp>
    <dsp:sp modelId="{1100DD1F-43DB-4B26-90CA-5DCF2128748A}">
      <dsp:nvSpPr>
        <dsp:cNvPr id="0" name=""/>
        <dsp:cNvSpPr/>
      </dsp:nvSpPr>
      <dsp:spPr>
        <a:xfrm>
          <a:off x="5707536" y="2449976"/>
          <a:ext cx="2644022" cy="167895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B33E87-C1AA-4FEC-BD75-01183BEBF0C4}">
      <dsp:nvSpPr>
        <dsp:cNvPr id="0" name=""/>
        <dsp:cNvSpPr/>
      </dsp:nvSpPr>
      <dsp:spPr>
        <a:xfrm>
          <a:off x="6001316" y="2729068"/>
          <a:ext cx="2644022" cy="1678953"/>
        </a:xfrm>
        <a:prstGeom prst="roundRect">
          <a:avLst>
            <a:gd name="adj" fmla="val 10000"/>
          </a:avLst>
        </a:prstGeom>
        <a:blipFill rotWithShape="0">
          <a:blip xmlns:r="http://schemas.openxmlformats.org/officeDocument/2006/relationships" r:embed="rId4"/>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nl-NL" sz="6500" kern="1200" dirty="0"/>
        </a:p>
      </dsp:txBody>
      <dsp:txXfrm>
        <a:off x="6050491" y="2778243"/>
        <a:ext cx="2545672" cy="1580603"/>
      </dsp:txXfrm>
    </dsp:sp>
    <dsp:sp modelId="{118674C1-9359-4C21-9350-D3CF78A44661}">
      <dsp:nvSpPr>
        <dsp:cNvPr id="0" name=""/>
        <dsp:cNvSpPr/>
      </dsp:nvSpPr>
      <dsp:spPr>
        <a:xfrm>
          <a:off x="5434012" y="4899953"/>
          <a:ext cx="2644022" cy="167895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36A856-F453-41EC-B5DB-099DD017DEFD}">
      <dsp:nvSpPr>
        <dsp:cNvPr id="0" name=""/>
        <dsp:cNvSpPr/>
      </dsp:nvSpPr>
      <dsp:spPr>
        <a:xfrm>
          <a:off x="5727792" y="5179045"/>
          <a:ext cx="2644022" cy="1678953"/>
        </a:xfrm>
        <a:prstGeom prst="roundRect">
          <a:avLst>
            <a:gd name="adj" fmla="val 10000"/>
          </a:avLst>
        </a:prstGeom>
        <a:blipFill rotWithShape="0">
          <a:blip xmlns:r="http://schemas.openxmlformats.org/officeDocument/2006/relationships" r:embed="rId3"/>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nl-NL" sz="6500" kern="1200"/>
        </a:p>
      </dsp:txBody>
      <dsp:txXfrm>
        <a:off x="5776967" y="5228220"/>
        <a:ext cx="2545672" cy="158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F1C65-6D0C-4863-BFF1-DD60136E05E5}">
      <dsp:nvSpPr>
        <dsp:cNvPr id="0" name=""/>
        <dsp:cNvSpPr/>
      </dsp:nvSpPr>
      <dsp:spPr>
        <a:xfrm>
          <a:off x="3773501" y="3986519"/>
          <a:ext cx="2711557" cy="666076"/>
        </a:xfrm>
        <a:custGeom>
          <a:avLst/>
          <a:gdLst/>
          <a:ahLst/>
          <a:cxnLst/>
          <a:rect l="0" t="0" r="0" b="0"/>
          <a:pathLst>
            <a:path>
              <a:moveTo>
                <a:pt x="0" y="0"/>
              </a:moveTo>
              <a:lnTo>
                <a:pt x="0" y="462041"/>
              </a:lnTo>
              <a:lnTo>
                <a:pt x="2711557" y="462041"/>
              </a:lnTo>
              <a:lnTo>
                <a:pt x="2711557" y="666076"/>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8D30C6-7867-4156-82BD-2DA2CD22EF43}">
      <dsp:nvSpPr>
        <dsp:cNvPr id="0" name=""/>
        <dsp:cNvSpPr/>
      </dsp:nvSpPr>
      <dsp:spPr>
        <a:xfrm>
          <a:off x="3727781" y="3986519"/>
          <a:ext cx="91440" cy="666076"/>
        </a:xfrm>
        <a:custGeom>
          <a:avLst/>
          <a:gdLst/>
          <a:ahLst/>
          <a:cxnLst/>
          <a:rect l="0" t="0" r="0" b="0"/>
          <a:pathLst>
            <a:path>
              <a:moveTo>
                <a:pt x="45720" y="0"/>
              </a:moveTo>
              <a:lnTo>
                <a:pt x="45720" y="462041"/>
              </a:lnTo>
              <a:lnTo>
                <a:pt x="65366" y="462041"/>
              </a:lnTo>
              <a:lnTo>
                <a:pt x="65366" y="666076"/>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672A8C-8ADE-45D0-9BEF-009AB42A4DB8}">
      <dsp:nvSpPr>
        <dsp:cNvPr id="0" name=""/>
        <dsp:cNvSpPr/>
      </dsp:nvSpPr>
      <dsp:spPr>
        <a:xfrm>
          <a:off x="1101236" y="3986519"/>
          <a:ext cx="2672265" cy="666076"/>
        </a:xfrm>
        <a:custGeom>
          <a:avLst/>
          <a:gdLst/>
          <a:ahLst/>
          <a:cxnLst/>
          <a:rect l="0" t="0" r="0" b="0"/>
          <a:pathLst>
            <a:path>
              <a:moveTo>
                <a:pt x="2672265" y="0"/>
              </a:moveTo>
              <a:lnTo>
                <a:pt x="2672265" y="462041"/>
              </a:lnTo>
              <a:lnTo>
                <a:pt x="0" y="462041"/>
              </a:lnTo>
              <a:lnTo>
                <a:pt x="0" y="666076"/>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FC03D5-D469-4851-A7CA-8707A787113A}">
      <dsp:nvSpPr>
        <dsp:cNvPr id="0" name=""/>
        <dsp:cNvSpPr/>
      </dsp:nvSpPr>
      <dsp:spPr>
        <a:xfrm>
          <a:off x="3727781" y="1972920"/>
          <a:ext cx="91440" cy="615028"/>
        </a:xfrm>
        <a:custGeom>
          <a:avLst/>
          <a:gdLst/>
          <a:ahLst/>
          <a:cxnLst/>
          <a:rect l="0" t="0" r="0" b="0"/>
          <a:pathLst>
            <a:path>
              <a:moveTo>
                <a:pt x="65366" y="0"/>
              </a:moveTo>
              <a:lnTo>
                <a:pt x="65366" y="410993"/>
              </a:lnTo>
              <a:lnTo>
                <a:pt x="45720" y="410993"/>
              </a:lnTo>
              <a:lnTo>
                <a:pt x="45720" y="615028"/>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43B7E5-3FAF-4BF4-AEC7-8E062499563C}">
      <dsp:nvSpPr>
        <dsp:cNvPr id="0" name=""/>
        <dsp:cNvSpPr/>
      </dsp:nvSpPr>
      <dsp:spPr>
        <a:xfrm>
          <a:off x="2691911" y="574349"/>
          <a:ext cx="2202472" cy="139857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3E1CEC-D6DD-487D-A162-61D2B409A600}">
      <dsp:nvSpPr>
        <dsp:cNvPr id="0" name=""/>
        <dsp:cNvSpPr/>
      </dsp:nvSpPr>
      <dsp:spPr>
        <a:xfrm>
          <a:off x="2936630" y="806833"/>
          <a:ext cx="2202472" cy="1398570"/>
        </a:xfrm>
        <a:prstGeom prst="roundRect">
          <a:avLst>
            <a:gd name="adj" fmla="val 10000"/>
          </a:avLst>
        </a:prstGeom>
        <a:blipFill rotWithShape="0">
          <a:blip xmlns:r="http://schemas.openxmlformats.org/officeDocument/2006/relationships" r:embed="rId1"/>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endParaRPr lang="nl-NL" sz="6300" kern="1200" dirty="0"/>
        </a:p>
      </dsp:txBody>
      <dsp:txXfrm>
        <a:off x="2977593" y="847796"/>
        <a:ext cx="2120546" cy="1316644"/>
      </dsp:txXfrm>
    </dsp:sp>
    <dsp:sp modelId="{72C11BE9-5AFC-48E0-8942-82E722CE3E79}">
      <dsp:nvSpPr>
        <dsp:cNvPr id="0" name=""/>
        <dsp:cNvSpPr/>
      </dsp:nvSpPr>
      <dsp:spPr>
        <a:xfrm>
          <a:off x="2672265" y="2587948"/>
          <a:ext cx="2202472" cy="139857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C23037-23FB-4C04-9823-54AAFA43DA1D}">
      <dsp:nvSpPr>
        <dsp:cNvPr id="0" name=""/>
        <dsp:cNvSpPr/>
      </dsp:nvSpPr>
      <dsp:spPr>
        <a:xfrm>
          <a:off x="2916984" y="2820432"/>
          <a:ext cx="2202472" cy="1398570"/>
        </a:xfrm>
        <a:prstGeom prst="roundRect">
          <a:avLst>
            <a:gd name="adj" fmla="val 10000"/>
          </a:avLst>
        </a:prstGeom>
        <a:blipFill rotWithShape="0">
          <a:blip xmlns:r="http://schemas.openxmlformats.org/officeDocument/2006/relationships" r:embed="rId2"/>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endParaRPr lang="nl-NL" sz="6300" kern="1200" dirty="0"/>
        </a:p>
      </dsp:txBody>
      <dsp:txXfrm>
        <a:off x="2957947" y="2861395"/>
        <a:ext cx="2120546" cy="1316644"/>
      </dsp:txXfrm>
    </dsp:sp>
    <dsp:sp modelId="{AFB90A49-DFCF-43C9-929A-EEFB7C96542F}">
      <dsp:nvSpPr>
        <dsp:cNvPr id="0" name=""/>
        <dsp:cNvSpPr/>
      </dsp:nvSpPr>
      <dsp:spPr>
        <a:xfrm>
          <a:off x="0" y="4652595"/>
          <a:ext cx="2202472" cy="139857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15E8D0-A829-4887-B975-F250F66A8641}">
      <dsp:nvSpPr>
        <dsp:cNvPr id="0" name=""/>
        <dsp:cNvSpPr/>
      </dsp:nvSpPr>
      <dsp:spPr>
        <a:xfrm>
          <a:off x="244719" y="4885078"/>
          <a:ext cx="2202472" cy="1398570"/>
        </a:xfrm>
        <a:prstGeom prst="roundRect">
          <a:avLst>
            <a:gd name="adj" fmla="val 10000"/>
          </a:avLst>
        </a:prstGeom>
        <a:blipFill rotWithShape="0">
          <a:blip xmlns:r="http://schemas.openxmlformats.org/officeDocument/2006/relationships" r:embed="rId3"/>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endParaRPr lang="nl-NL" sz="6300" kern="1200" dirty="0"/>
        </a:p>
      </dsp:txBody>
      <dsp:txXfrm>
        <a:off x="285682" y="4926041"/>
        <a:ext cx="2120546" cy="1316644"/>
      </dsp:txXfrm>
    </dsp:sp>
    <dsp:sp modelId="{C3CEEA54-00CD-44BA-B642-A632399BAFF2}">
      <dsp:nvSpPr>
        <dsp:cNvPr id="0" name=""/>
        <dsp:cNvSpPr/>
      </dsp:nvSpPr>
      <dsp:spPr>
        <a:xfrm>
          <a:off x="2691911" y="4652595"/>
          <a:ext cx="2202472" cy="139857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18CBE8-5717-439A-9039-FF523CCAFB6F}">
      <dsp:nvSpPr>
        <dsp:cNvPr id="0" name=""/>
        <dsp:cNvSpPr/>
      </dsp:nvSpPr>
      <dsp:spPr>
        <a:xfrm>
          <a:off x="2936630" y="4885078"/>
          <a:ext cx="2202472" cy="1398570"/>
        </a:xfrm>
        <a:prstGeom prst="roundRect">
          <a:avLst>
            <a:gd name="adj" fmla="val 10000"/>
          </a:avLst>
        </a:prstGeom>
        <a:blipFill rotWithShape="0">
          <a:blip xmlns:r="http://schemas.openxmlformats.org/officeDocument/2006/relationships" r:embed="rId4"/>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endParaRPr lang="nl-NL" sz="6300" kern="1200" dirty="0"/>
        </a:p>
      </dsp:txBody>
      <dsp:txXfrm>
        <a:off x="2977593" y="4926041"/>
        <a:ext cx="2120546" cy="1316644"/>
      </dsp:txXfrm>
    </dsp:sp>
    <dsp:sp modelId="{C8078752-2C01-451B-A569-F82EA1631E21}">
      <dsp:nvSpPr>
        <dsp:cNvPr id="0" name=""/>
        <dsp:cNvSpPr/>
      </dsp:nvSpPr>
      <dsp:spPr>
        <a:xfrm>
          <a:off x="5383822" y="4652595"/>
          <a:ext cx="2202472" cy="139857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69535C-1224-4E79-8AD9-D90806A855BA}">
      <dsp:nvSpPr>
        <dsp:cNvPr id="0" name=""/>
        <dsp:cNvSpPr/>
      </dsp:nvSpPr>
      <dsp:spPr>
        <a:xfrm>
          <a:off x="5628542" y="4885078"/>
          <a:ext cx="2202472" cy="1398570"/>
        </a:xfrm>
        <a:prstGeom prst="roundRect">
          <a:avLst>
            <a:gd name="adj" fmla="val 10000"/>
          </a:avLst>
        </a:prstGeom>
        <a:blipFill rotWithShape="0">
          <a:blip xmlns:r="http://schemas.openxmlformats.org/officeDocument/2006/relationships" r:embed="rId5"/>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endParaRPr lang="nl-NL" sz="6300" kern="1200" dirty="0"/>
        </a:p>
      </dsp:txBody>
      <dsp:txXfrm>
        <a:off x="5669505" y="4926041"/>
        <a:ext cx="2120546" cy="13166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EDF10-48A3-41F6-A6F1-B139012DF919}">
      <dsp:nvSpPr>
        <dsp:cNvPr id="0" name=""/>
        <dsp:cNvSpPr/>
      </dsp:nvSpPr>
      <dsp:spPr>
        <a:xfrm>
          <a:off x="0" y="0"/>
          <a:ext cx="10523415" cy="1550963"/>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2E91FC-59F5-4E71-A831-58AA368CB519}">
      <dsp:nvSpPr>
        <dsp:cNvPr id="0" name=""/>
        <dsp:cNvSpPr/>
      </dsp:nvSpPr>
      <dsp:spPr>
        <a:xfrm>
          <a:off x="359317" y="187539"/>
          <a:ext cx="2299119" cy="1137373"/>
        </a:xfrm>
        <a:prstGeom prst="roundRect">
          <a:avLst>
            <a:gd name="adj" fmla="val 10000"/>
          </a:avLst>
        </a:prstGeom>
        <a:blipFill>
          <a:blip xmlns:r="http://schemas.openxmlformats.org/officeDocument/2006/relationships" r:embed="rId1"/>
          <a:srcRect/>
          <a:stretch>
            <a:fillRect t="-36000" b="-3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37BCB2-D19E-4ED0-83EF-3EE28951405B}">
      <dsp:nvSpPr>
        <dsp:cNvPr id="0" name=""/>
        <dsp:cNvSpPr/>
      </dsp:nvSpPr>
      <dsp:spPr>
        <a:xfrm rot="10800000">
          <a:off x="318600" y="1550963"/>
          <a:ext cx="2299119" cy="1895621"/>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nl-NL" sz="2500" kern="1200" dirty="0"/>
            <a:t>1.</a:t>
          </a:r>
        </a:p>
        <a:p>
          <a:pPr marL="0" lvl="0" indent="0" algn="ctr" defTabSz="1111250">
            <a:lnSpc>
              <a:spcPct val="90000"/>
            </a:lnSpc>
            <a:spcBef>
              <a:spcPct val="0"/>
            </a:spcBef>
            <a:spcAft>
              <a:spcPct val="35000"/>
            </a:spcAft>
            <a:buNone/>
          </a:pPr>
          <a:r>
            <a:rPr lang="nl-NL" sz="2500" kern="1200" dirty="0"/>
            <a:t>Standard criteria</a:t>
          </a:r>
        </a:p>
      </dsp:txBody>
      <dsp:txXfrm rot="10800000">
        <a:off x="376897" y="1550963"/>
        <a:ext cx="2182525" cy="1837324"/>
      </dsp:txXfrm>
    </dsp:sp>
    <dsp:sp modelId="{5274C2E4-FBB2-4116-BD7A-109394CA46C5}">
      <dsp:nvSpPr>
        <dsp:cNvPr id="0" name=""/>
        <dsp:cNvSpPr/>
      </dsp:nvSpPr>
      <dsp:spPr>
        <a:xfrm>
          <a:off x="2847631" y="206795"/>
          <a:ext cx="2299119" cy="1137373"/>
        </a:xfrm>
        <a:prstGeom prst="roundRect">
          <a:avLst>
            <a:gd name="adj" fmla="val 10000"/>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D0E641-5650-4022-AFA2-F00D9C9B036F}">
      <dsp:nvSpPr>
        <dsp:cNvPr id="0" name=""/>
        <dsp:cNvSpPr/>
      </dsp:nvSpPr>
      <dsp:spPr>
        <a:xfrm rot="10800000">
          <a:off x="2847631" y="1550963"/>
          <a:ext cx="2299119" cy="1895621"/>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GB" sz="2500" kern="1200" noProof="0" dirty="0"/>
            <a:t>2.</a:t>
          </a:r>
        </a:p>
        <a:p>
          <a:pPr marL="0" lvl="0" indent="0" algn="ctr" defTabSz="1111250">
            <a:lnSpc>
              <a:spcPct val="90000"/>
            </a:lnSpc>
            <a:spcBef>
              <a:spcPct val="0"/>
            </a:spcBef>
            <a:spcAft>
              <a:spcPct val="35000"/>
            </a:spcAft>
            <a:buNone/>
          </a:pPr>
          <a:r>
            <a:rPr lang="en-GB" sz="2500" kern="1200" noProof="0" dirty="0"/>
            <a:t>Methodology</a:t>
          </a:r>
        </a:p>
      </dsp:txBody>
      <dsp:txXfrm rot="10800000">
        <a:off x="2905928" y="1550963"/>
        <a:ext cx="2182525" cy="1837324"/>
      </dsp:txXfrm>
    </dsp:sp>
    <dsp:sp modelId="{AD875277-4688-428F-9323-457440A0F513}">
      <dsp:nvSpPr>
        <dsp:cNvPr id="0" name=""/>
        <dsp:cNvSpPr/>
      </dsp:nvSpPr>
      <dsp:spPr>
        <a:xfrm>
          <a:off x="5376663" y="206795"/>
          <a:ext cx="2299119" cy="1137373"/>
        </a:xfrm>
        <a:prstGeom prst="roundRect">
          <a:avLst>
            <a:gd name="adj" fmla="val 10000"/>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CE487B-45D0-408A-8404-DE87616E1F8A}">
      <dsp:nvSpPr>
        <dsp:cNvPr id="0" name=""/>
        <dsp:cNvSpPr/>
      </dsp:nvSpPr>
      <dsp:spPr>
        <a:xfrm rot="10800000">
          <a:off x="5376663" y="1550963"/>
          <a:ext cx="2299119" cy="1895621"/>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nl-NL" sz="2500" kern="1200" dirty="0"/>
            <a:t>3. </a:t>
          </a:r>
        </a:p>
        <a:p>
          <a:pPr marL="0" lvl="0" indent="0" algn="ctr" defTabSz="1111250">
            <a:lnSpc>
              <a:spcPct val="90000"/>
            </a:lnSpc>
            <a:spcBef>
              <a:spcPct val="0"/>
            </a:spcBef>
            <a:spcAft>
              <a:spcPct val="35000"/>
            </a:spcAft>
            <a:buNone/>
          </a:pPr>
          <a:r>
            <a:rPr lang="en-GB" sz="2500" kern="1200" noProof="0" dirty="0"/>
            <a:t>Knowledge</a:t>
          </a:r>
          <a:r>
            <a:rPr lang="nl-NL" sz="2500" kern="1200" dirty="0"/>
            <a:t> </a:t>
          </a:r>
        </a:p>
      </dsp:txBody>
      <dsp:txXfrm rot="10800000">
        <a:off x="5434960" y="1550963"/>
        <a:ext cx="2182525" cy="1837324"/>
      </dsp:txXfrm>
    </dsp:sp>
    <dsp:sp modelId="{E7D8D40D-FC35-4751-94DE-F2097A614BC1}">
      <dsp:nvSpPr>
        <dsp:cNvPr id="0" name=""/>
        <dsp:cNvSpPr/>
      </dsp:nvSpPr>
      <dsp:spPr>
        <a:xfrm>
          <a:off x="7905694" y="206795"/>
          <a:ext cx="2299119" cy="1137373"/>
        </a:xfrm>
        <a:prstGeom prst="roundRect">
          <a:avLst>
            <a:gd name="adj" fmla="val 10000"/>
          </a:avLst>
        </a:prstGeom>
        <a:blipFill rotWithShape="1">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BA985F-6900-4B9C-BD1E-BDB6F63DC5E5}">
      <dsp:nvSpPr>
        <dsp:cNvPr id="0" name=""/>
        <dsp:cNvSpPr/>
      </dsp:nvSpPr>
      <dsp:spPr>
        <a:xfrm rot="10800000">
          <a:off x="7905694" y="1550963"/>
          <a:ext cx="2299119" cy="1895621"/>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nl-NL" sz="2500" kern="1200" dirty="0"/>
            <a:t>4.</a:t>
          </a:r>
        </a:p>
        <a:p>
          <a:pPr marL="0" lvl="0" indent="0" algn="ctr" defTabSz="1111250">
            <a:lnSpc>
              <a:spcPct val="90000"/>
            </a:lnSpc>
            <a:spcBef>
              <a:spcPct val="0"/>
            </a:spcBef>
            <a:spcAft>
              <a:spcPct val="35000"/>
            </a:spcAft>
            <a:buNone/>
          </a:pPr>
          <a:r>
            <a:rPr lang="nl-NL" sz="2500" kern="1200" dirty="0"/>
            <a:t>Marketing</a:t>
          </a:r>
        </a:p>
      </dsp:txBody>
      <dsp:txXfrm rot="10800000">
        <a:off x="7963991" y="1550963"/>
        <a:ext cx="2182525" cy="18373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EDF10-48A3-41F6-A6F1-B139012DF919}">
      <dsp:nvSpPr>
        <dsp:cNvPr id="0" name=""/>
        <dsp:cNvSpPr/>
      </dsp:nvSpPr>
      <dsp:spPr>
        <a:xfrm>
          <a:off x="0" y="0"/>
          <a:ext cx="2082798" cy="1550963"/>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2E91FC-59F5-4E71-A831-58AA368CB519}">
      <dsp:nvSpPr>
        <dsp:cNvPr id="0" name=""/>
        <dsp:cNvSpPr/>
      </dsp:nvSpPr>
      <dsp:spPr>
        <a:xfrm>
          <a:off x="276905" y="169551"/>
          <a:ext cx="1528987" cy="1211859"/>
        </a:xfrm>
        <a:prstGeom prst="roundRect">
          <a:avLst>
            <a:gd name="adj" fmla="val 10000"/>
          </a:avLst>
        </a:prstGeom>
        <a:blipFill>
          <a:blip xmlns:r="http://schemas.openxmlformats.org/officeDocument/2006/relationships" r:embed="rId1"/>
          <a:srcRect/>
          <a:stretch>
            <a:fillRect t="-23000" b="-2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37BCB2-D19E-4ED0-83EF-3EE28951405B}">
      <dsp:nvSpPr>
        <dsp:cNvPr id="0" name=""/>
        <dsp:cNvSpPr/>
      </dsp:nvSpPr>
      <dsp:spPr>
        <a:xfrm rot="10800000">
          <a:off x="62483" y="1550963"/>
          <a:ext cx="1957830" cy="1895621"/>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nl-NL" sz="2800" kern="1200" dirty="0"/>
            <a:t>1.</a:t>
          </a:r>
        </a:p>
        <a:p>
          <a:pPr marL="0" lvl="0" indent="0" algn="ctr" defTabSz="1244600">
            <a:lnSpc>
              <a:spcPct val="90000"/>
            </a:lnSpc>
            <a:spcBef>
              <a:spcPct val="0"/>
            </a:spcBef>
            <a:spcAft>
              <a:spcPct val="35000"/>
            </a:spcAft>
            <a:buNone/>
          </a:pPr>
          <a:r>
            <a:rPr lang="nl-NL" sz="2800" kern="1200" dirty="0"/>
            <a:t>Standard criteria</a:t>
          </a:r>
        </a:p>
      </dsp:txBody>
      <dsp:txXfrm rot="10800000">
        <a:off x="120780" y="1550963"/>
        <a:ext cx="1841236" cy="18373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EDF10-48A3-41F6-A6F1-B139012DF919}">
      <dsp:nvSpPr>
        <dsp:cNvPr id="0" name=""/>
        <dsp:cNvSpPr/>
      </dsp:nvSpPr>
      <dsp:spPr>
        <a:xfrm>
          <a:off x="0" y="0"/>
          <a:ext cx="2135551" cy="1550963"/>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74C2E4-FBB2-4116-BD7A-109394CA46C5}">
      <dsp:nvSpPr>
        <dsp:cNvPr id="0" name=""/>
        <dsp:cNvSpPr/>
      </dsp:nvSpPr>
      <dsp:spPr>
        <a:xfrm>
          <a:off x="64066" y="206795"/>
          <a:ext cx="2007417" cy="1137373"/>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D0E641-5650-4022-AFA2-F00D9C9B036F}">
      <dsp:nvSpPr>
        <dsp:cNvPr id="0" name=""/>
        <dsp:cNvSpPr/>
      </dsp:nvSpPr>
      <dsp:spPr>
        <a:xfrm rot="10800000">
          <a:off x="64066" y="1550963"/>
          <a:ext cx="2007417" cy="1895621"/>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GB" sz="2100" kern="1200" noProof="0" dirty="0"/>
            <a:t>2.</a:t>
          </a:r>
        </a:p>
        <a:p>
          <a:pPr marL="0" lvl="0" indent="0" algn="ctr" defTabSz="933450">
            <a:lnSpc>
              <a:spcPct val="90000"/>
            </a:lnSpc>
            <a:spcBef>
              <a:spcPct val="0"/>
            </a:spcBef>
            <a:spcAft>
              <a:spcPct val="35000"/>
            </a:spcAft>
            <a:buNone/>
          </a:pPr>
          <a:r>
            <a:rPr lang="en-GB" sz="2100" kern="1200" noProof="0" dirty="0"/>
            <a:t>Methodology</a:t>
          </a:r>
        </a:p>
      </dsp:txBody>
      <dsp:txXfrm rot="10800000">
        <a:off x="122363" y="1550963"/>
        <a:ext cx="1890823" cy="18373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EDF10-48A3-41F6-A6F1-B139012DF919}">
      <dsp:nvSpPr>
        <dsp:cNvPr id="0" name=""/>
        <dsp:cNvSpPr/>
      </dsp:nvSpPr>
      <dsp:spPr>
        <a:xfrm>
          <a:off x="0" y="0"/>
          <a:ext cx="2258643" cy="1550963"/>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875277-4688-428F-9323-457440A0F513}">
      <dsp:nvSpPr>
        <dsp:cNvPr id="0" name=""/>
        <dsp:cNvSpPr/>
      </dsp:nvSpPr>
      <dsp:spPr>
        <a:xfrm>
          <a:off x="67759" y="206795"/>
          <a:ext cx="2123124" cy="1137373"/>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CE487B-45D0-408A-8404-DE87616E1F8A}">
      <dsp:nvSpPr>
        <dsp:cNvPr id="0" name=""/>
        <dsp:cNvSpPr/>
      </dsp:nvSpPr>
      <dsp:spPr>
        <a:xfrm rot="10800000">
          <a:off x="67759" y="1550963"/>
          <a:ext cx="2123124" cy="1895621"/>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nl-NL" sz="2600" kern="1200" dirty="0"/>
            <a:t>3. </a:t>
          </a:r>
        </a:p>
        <a:p>
          <a:pPr marL="0" lvl="0" indent="0" algn="ctr" defTabSz="1155700">
            <a:lnSpc>
              <a:spcPct val="90000"/>
            </a:lnSpc>
            <a:spcBef>
              <a:spcPct val="0"/>
            </a:spcBef>
            <a:spcAft>
              <a:spcPct val="35000"/>
            </a:spcAft>
            <a:buNone/>
          </a:pPr>
          <a:r>
            <a:rPr lang="en-GB" sz="2600" kern="1200" noProof="0" dirty="0"/>
            <a:t>Knowledge</a:t>
          </a:r>
          <a:r>
            <a:rPr lang="nl-NL" sz="2600" kern="1200" dirty="0"/>
            <a:t> </a:t>
          </a:r>
        </a:p>
      </dsp:txBody>
      <dsp:txXfrm rot="10800000">
        <a:off x="126056" y="1550963"/>
        <a:ext cx="2006530" cy="18373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EDF10-48A3-41F6-A6F1-B139012DF919}">
      <dsp:nvSpPr>
        <dsp:cNvPr id="0" name=""/>
        <dsp:cNvSpPr/>
      </dsp:nvSpPr>
      <dsp:spPr>
        <a:xfrm>
          <a:off x="0" y="119579"/>
          <a:ext cx="2170721" cy="1550963"/>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D8D40D-FC35-4751-94DE-F2097A614BC1}">
      <dsp:nvSpPr>
        <dsp:cNvPr id="0" name=""/>
        <dsp:cNvSpPr/>
      </dsp:nvSpPr>
      <dsp:spPr>
        <a:xfrm>
          <a:off x="65121" y="206795"/>
          <a:ext cx="2040477" cy="1137373"/>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BA985F-6900-4B9C-BD1E-BDB6F63DC5E5}">
      <dsp:nvSpPr>
        <dsp:cNvPr id="0" name=""/>
        <dsp:cNvSpPr/>
      </dsp:nvSpPr>
      <dsp:spPr>
        <a:xfrm rot="10800000">
          <a:off x="65121" y="1550963"/>
          <a:ext cx="2040477" cy="1895621"/>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nl-NL" sz="2700" kern="1200" dirty="0"/>
            <a:t>4.</a:t>
          </a:r>
        </a:p>
        <a:p>
          <a:pPr marL="0" lvl="0" indent="0" algn="ctr" defTabSz="1200150">
            <a:lnSpc>
              <a:spcPct val="90000"/>
            </a:lnSpc>
            <a:spcBef>
              <a:spcPct val="0"/>
            </a:spcBef>
            <a:spcAft>
              <a:spcPct val="35000"/>
            </a:spcAft>
            <a:buNone/>
          </a:pPr>
          <a:r>
            <a:rPr lang="nl-NL" sz="2700" kern="1200" dirty="0"/>
            <a:t>Marketing</a:t>
          </a:r>
        </a:p>
      </dsp:txBody>
      <dsp:txXfrm rot="10800000">
        <a:off x="123418" y="1550963"/>
        <a:ext cx="1923883" cy="18373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488B2-A9D1-4292-A8D3-0206B0B82E18}">
      <dsp:nvSpPr>
        <dsp:cNvPr id="0" name=""/>
        <dsp:cNvSpPr/>
      </dsp:nvSpPr>
      <dsp:spPr>
        <a:xfrm>
          <a:off x="848447" y="0"/>
          <a:ext cx="9615742" cy="3881437"/>
        </a:xfrm>
        <a:prstGeom prst="rightArrow">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525B2B15-101B-4289-9745-0E66C63D1C61}">
      <dsp:nvSpPr>
        <dsp:cNvPr id="0" name=""/>
        <dsp:cNvSpPr/>
      </dsp:nvSpPr>
      <dsp:spPr>
        <a:xfrm>
          <a:off x="2209" y="1164431"/>
          <a:ext cx="1413527" cy="1552574"/>
        </a:xfrm>
        <a:prstGeom prst="roundRect">
          <a:avLst/>
        </a:prstGeom>
        <a:blipFill rotWithShape="0">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endParaRPr lang="nl-NL" sz="2700" kern="1200" dirty="0"/>
        </a:p>
      </dsp:txBody>
      <dsp:txXfrm>
        <a:off x="71212" y="1233434"/>
        <a:ext cx="1275521" cy="1414568"/>
      </dsp:txXfrm>
    </dsp:sp>
    <dsp:sp modelId="{F94F748C-7D69-4DDE-809C-95F12BEFA3CC}">
      <dsp:nvSpPr>
        <dsp:cNvPr id="0" name=""/>
        <dsp:cNvSpPr/>
      </dsp:nvSpPr>
      <dsp:spPr>
        <a:xfrm>
          <a:off x="1651324" y="1164431"/>
          <a:ext cx="1413527" cy="1552574"/>
        </a:xfrm>
        <a:prstGeom prst="roundRect">
          <a:avLst/>
        </a:prstGeom>
        <a:blipFill rotWithShape="0">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endParaRPr lang="nl-NL" sz="2700" kern="1200"/>
        </a:p>
      </dsp:txBody>
      <dsp:txXfrm>
        <a:off x="1720327" y="1233434"/>
        <a:ext cx="1275521" cy="1414568"/>
      </dsp:txXfrm>
    </dsp:sp>
    <dsp:sp modelId="{10DB10B3-DA73-4A48-A1A8-86E92C41CC84}">
      <dsp:nvSpPr>
        <dsp:cNvPr id="0" name=""/>
        <dsp:cNvSpPr/>
      </dsp:nvSpPr>
      <dsp:spPr>
        <a:xfrm>
          <a:off x="3300440" y="1164431"/>
          <a:ext cx="1413527" cy="1552574"/>
        </a:xfrm>
        <a:prstGeom prst="roundRect">
          <a:avLst/>
        </a:prstGeom>
        <a:blipFill rotWithShape="0">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endParaRPr lang="nl-NL" sz="2700" kern="1200" dirty="0"/>
        </a:p>
      </dsp:txBody>
      <dsp:txXfrm>
        <a:off x="3369443" y="1233434"/>
        <a:ext cx="1275521" cy="1414568"/>
      </dsp:txXfrm>
    </dsp:sp>
    <dsp:sp modelId="{8A3BC4A4-3E52-444A-899D-CD84015ADAB0}">
      <dsp:nvSpPr>
        <dsp:cNvPr id="0" name=""/>
        <dsp:cNvSpPr/>
      </dsp:nvSpPr>
      <dsp:spPr>
        <a:xfrm>
          <a:off x="4949555" y="1164431"/>
          <a:ext cx="1413527" cy="1552574"/>
        </a:xfrm>
        <a:prstGeom prst="roundRect">
          <a:avLst/>
        </a:prstGeom>
        <a:blipFill rotWithShape="0">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nl-NL" sz="6500" kern="1200" dirty="0"/>
        </a:p>
      </dsp:txBody>
      <dsp:txXfrm>
        <a:off x="5018558" y="1233434"/>
        <a:ext cx="1275521" cy="1414568"/>
      </dsp:txXfrm>
    </dsp:sp>
    <dsp:sp modelId="{C8A0CEA4-E397-4E4F-A2B7-068C98D20AF2}">
      <dsp:nvSpPr>
        <dsp:cNvPr id="0" name=""/>
        <dsp:cNvSpPr/>
      </dsp:nvSpPr>
      <dsp:spPr>
        <a:xfrm>
          <a:off x="6598670" y="1164431"/>
          <a:ext cx="1413527" cy="1552574"/>
        </a:xfrm>
        <a:prstGeom prst="roundRect">
          <a:avLst/>
        </a:prstGeom>
        <a:blipFill rotWithShape="0">
          <a:blip xmlns:r="http://schemas.openxmlformats.org/officeDocument/2006/relationships" r:embed="rId5"/>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nl-NL" sz="6500" kern="1200" dirty="0"/>
        </a:p>
      </dsp:txBody>
      <dsp:txXfrm>
        <a:off x="6667673" y="1233434"/>
        <a:ext cx="1275521" cy="1414568"/>
      </dsp:txXfrm>
    </dsp:sp>
    <dsp:sp modelId="{77DAC2B1-69E0-40C1-A38A-87E8326CE997}">
      <dsp:nvSpPr>
        <dsp:cNvPr id="0" name=""/>
        <dsp:cNvSpPr/>
      </dsp:nvSpPr>
      <dsp:spPr>
        <a:xfrm>
          <a:off x="8247785" y="1164431"/>
          <a:ext cx="1413527" cy="1552574"/>
        </a:xfrm>
        <a:prstGeom prst="roundRect">
          <a:avLst/>
        </a:prstGeom>
        <a:blipFill rotWithShape="0">
          <a:blip xmlns:r="http://schemas.openxmlformats.org/officeDocument/2006/relationships" r:embed="rId6"/>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nl-NL" sz="6500" kern="1200" dirty="0"/>
        </a:p>
      </dsp:txBody>
      <dsp:txXfrm>
        <a:off x="8316788" y="1233434"/>
        <a:ext cx="1275521" cy="1414568"/>
      </dsp:txXfrm>
    </dsp:sp>
    <dsp:sp modelId="{BE2504E4-55AE-4BAB-AC32-6D3CFED4BF00}">
      <dsp:nvSpPr>
        <dsp:cNvPr id="0" name=""/>
        <dsp:cNvSpPr/>
      </dsp:nvSpPr>
      <dsp:spPr>
        <a:xfrm>
          <a:off x="9896901" y="1164431"/>
          <a:ext cx="1413527" cy="1552574"/>
        </a:xfrm>
        <a:prstGeom prst="roundRect">
          <a:avLst/>
        </a:prstGeom>
        <a:blipFill rotWithShape="0">
          <a:blip xmlns:r="http://schemas.openxmlformats.org/officeDocument/2006/relationships" r:embed="rId7"/>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nl-NL" sz="6500" kern="1200" dirty="0"/>
        </a:p>
      </dsp:txBody>
      <dsp:txXfrm>
        <a:off x="9965904" y="1233434"/>
        <a:ext cx="1275521" cy="141456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A3D7C6B4-431F-4D16-A6FF-0C418D00F6EB}" type="datetimeFigureOut">
              <a:rPr lang="en-US" smtClean="0"/>
              <a:t>10/5/2021</a:t>
            </a:fld>
            <a:endParaRPr lang="en-US"/>
          </a:p>
        </p:txBody>
      </p:sp>
      <p:sp>
        <p:nvSpPr>
          <p:cNvPr id="4" name="Tijdelijke aanduiding voor voettekst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D237B5DF-36CB-4E76-96A8-34103769652A}" type="slidenum">
              <a:rPr lang="en-US" smtClean="0"/>
              <a:t>‹nr.›</a:t>
            </a:fld>
            <a:endParaRPr lang="en-US"/>
          </a:p>
        </p:txBody>
      </p:sp>
    </p:spTree>
    <p:extLst>
      <p:ext uri="{BB962C8B-B14F-4D97-AF65-F5344CB8AC3E}">
        <p14:creationId xmlns:p14="http://schemas.microsoft.com/office/powerpoint/2010/main" val="1945674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70446A35-9A05-42DB-B3CF-BF49C0468E0B}" type="datetimeFigureOut">
              <a:rPr lang="en-US" smtClean="0"/>
              <a:t>10/5/2021</a:t>
            </a:fld>
            <a:endParaRPr lang="en-US"/>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6BAFFF37-D4D7-4EE8-B202-3837D9FCE1DA}" type="slidenum">
              <a:rPr lang="en-US" smtClean="0"/>
              <a:t>‹nr.›</a:t>
            </a:fld>
            <a:endParaRPr lang="en-US"/>
          </a:p>
        </p:txBody>
      </p:sp>
    </p:spTree>
    <p:extLst>
      <p:ext uri="{BB962C8B-B14F-4D97-AF65-F5344CB8AC3E}">
        <p14:creationId xmlns:p14="http://schemas.microsoft.com/office/powerpoint/2010/main" val="4242018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Welcome</a:t>
            </a:r>
            <a:r>
              <a:rPr lang="nl-NL" dirty="0"/>
              <a:t> </a:t>
            </a:r>
            <a:r>
              <a:rPr lang="nl-NL" dirty="0" err="1"/>
              <a:t>to</a:t>
            </a:r>
            <a:r>
              <a:rPr lang="nl-NL" dirty="0"/>
              <a:t> </a:t>
            </a:r>
            <a:r>
              <a:rPr lang="nl-NL" dirty="0" err="1"/>
              <a:t>our</a:t>
            </a:r>
            <a:r>
              <a:rPr lang="nl-NL" dirty="0"/>
              <a:t> online </a:t>
            </a:r>
            <a:r>
              <a:rPr lang="nl-NL" dirty="0" err="1"/>
              <a:t>presentation</a:t>
            </a:r>
            <a:r>
              <a:rPr lang="nl-NL" dirty="0"/>
              <a:t>.</a:t>
            </a:r>
          </a:p>
          <a:p>
            <a:r>
              <a:rPr lang="nl-NL" dirty="0"/>
              <a:t>Stivako </a:t>
            </a:r>
            <a:r>
              <a:rPr lang="nl-NL" dirty="0" err="1"/>
              <a:t>asked</a:t>
            </a:r>
            <a:r>
              <a:rPr lang="nl-NL" dirty="0"/>
              <a:t> </a:t>
            </a:r>
            <a:r>
              <a:rPr lang="nl-NL" dirty="0" err="1"/>
              <a:t>us</a:t>
            </a:r>
            <a:r>
              <a:rPr lang="nl-NL" dirty="0"/>
              <a:t> </a:t>
            </a:r>
            <a:r>
              <a:rPr lang="nl-NL" dirty="0" err="1"/>
              <a:t>to</a:t>
            </a:r>
            <a:r>
              <a:rPr lang="nl-NL" dirty="0"/>
              <a:t> </a:t>
            </a:r>
            <a:r>
              <a:rPr lang="nl-NL" dirty="0" err="1"/>
              <a:t>give</a:t>
            </a:r>
            <a:r>
              <a:rPr lang="nl-NL" dirty="0"/>
              <a:t> a short </a:t>
            </a:r>
            <a:r>
              <a:rPr lang="nl-NL" dirty="0" err="1"/>
              <a:t>introduction</a:t>
            </a:r>
            <a:r>
              <a:rPr lang="nl-NL" dirty="0"/>
              <a:t> </a:t>
            </a:r>
            <a:r>
              <a:rPr lang="nl-NL" dirty="0" err="1"/>
              <a:t>about</a:t>
            </a:r>
            <a:r>
              <a:rPr lang="nl-NL" baseline="0" dirty="0"/>
              <a:t> </a:t>
            </a:r>
            <a:r>
              <a:rPr lang="nl-NL" baseline="0" dirty="0" err="1"/>
              <a:t>certification</a:t>
            </a:r>
            <a:r>
              <a:rPr lang="nl-NL" baseline="0" dirty="0"/>
              <a:t> </a:t>
            </a:r>
            <a:r>
              <a:rPr lang="nl-NL" baseline="0" dirty="0" err="1"/>
              <a:t>and</a:t>
            </a:r>
            <a:r>
              <a:rPr lang="nl-NL" baseline="0" dirty="0"/>
              <a:t> </a:t>
            </a:r>
            <a:r>
              <a:rPr lang="nl-NL" baseline="0" dirty="0" err="1"/>
              <a:t>how</a:t>
            </a:r>
            <a:r>
              <a:rPr lang="nl-NL" baseline="0" dirty="0"/>
              <a:t> </a:t>
            </a:r>
            <a:r>
              <a:rPr lang="nl-NL" baseline="0" dirty="0" err="1"/>
              <a:t>certification</a:t>
            </a:r>
            <a:r>
              <a:rPr lang="nl-NL" baseline="0" dirty="0"/>
              <a:t> </a:t>
            </a:r>
            <a:r>
              <a:rPr lang="nl-NL" baseline="0" dirty="0" err="1"/>
              <a:t>standards</a:t>
            </a:r>
            <a:r>
              <a:rPr lang="nl-NL" baseline="0" dirty="0"/>
              <a:t> are </a:t>
            </a:r>
            <a:r>
              <a:rPr lang="nl-NL" baseline="0" dirty="0" err="1"/>
              <a:t>developed</a:t>
            </a:r>
            <a:r>
              <a:rPr lang="nl-NL" baseline="0" dirty="0"/>
              <a:t>.</a:t>
            </a:r>
          </a:p>
          <a:p>
            <a:endParaRPr lang="nl-NL" baseline="0" dirty="0"/>
          </a:p>
          <a:p>
            <a:r>
              <a:rPr lang="nl-NL" baseline="0" dirty="0"/>
              <a:t>My </a:t>
            </a:r>
            <a:r>
              <a:rPr lang="nl-NL" baseline="0" dirty="0" err="1"/>
              <a:t>collegue</a:t>
            </a:r>
            <a:r>
              <a:rPr lang="nl-NL" baseline="0" dirty="0"/>
              <a:t> (Rand) </a:t>
            </a:r>
            <a:r>
              <a:rPr lang="nl-NL" baseline="0" dirty="0" err="1"/>
              <a:t>and</a:t>
            </a:r>
            <a:r>
              <a:rPr lang="nl-NL" baseline="0" dirty="0"/>
              <a:t> I wil </a:t>
            </a:r>
            <a:r>
              <a:rPr lang="nl-NL" baseline="0" dirty="0" err="1"/>
              <a:t>try</a:t>
            </a:r>
            <a:r>
              <a:rPr lang="nl-NL" baseline="0" dirty="0"/>
              <a:t> </a:t>
            </a:r>
            <a:r>
              <a:rPr lang="nl-NL" baseline="0" dirty="0" err="1"/>
              <a:t>to</a:t>
            </a:r>
            <a:r>
              <a:rPr lang="nl-NL" baseline="0" dirty="0"/>
              <a:t> </a:t>
            </a:r>
            <a:r>
              <a:rPr lang="nl-NL" baseline="0" dirty="0" err="1"/>
              <a:t>explain</a:t>
            </a:r>
            <a:r>
              <a:rPr lang="nl-NL" baseline="0" dirty="0"/>
              <a:t> </a:t>
            </a:r>
            <a:r>
              <a:rPr lang="nl-NL" baseline="0" dirty="0" err="1"/>
              <a:t>this</a:t>
            </a:r>
            <a:r>
              <a:rPr lang="nl-NL" baseline="0" dirty="0"/>
              <a:t> in </a:t>
            </a:r>
            <a:r>
              <a:rPr lang="nl-NL" baseline="0" dirty="0" err="1"/>
              <a:t>the</a:t>
            </a:r>
            <a:r>
              <a:rPr lang="nl-NL" baseline="0" dirty="0"/>
              <a:t> next 30 minutes </a:t>
            </a:r>
            <a:r>
              <a:rPr lang="nl-NL" baseline="0" dirty="0" err="1"/>
              <a:t>and</a:t>
            </a:r>
            <a:r>
              <a:rPr lang="nl-NL" baseline="0" dirty="0"/>
              <a:t> at </a:t>
            </a:r>
            <a:r>
              <a:rPr lang="nl-NL" baseline="0" dirty="0" err="1"/>
              <a:t>the</a:t>
            </a:r>
            <a:r>
              <a:rPr lang="nl-NL" baseline="0" dirty="0"/>
              <a:t> end we </a:t>
            </a:r>
            <a:r>
              <a:rPr lang="nl-NL" baseline="0" dirty="0" err="1"/>
              <a:t>will</a:t>
            </a:r>
            <a:r>
              <a:rPr lang="nl-NL" baseline="0" dirty="0"/>
              <a:t> </a:t>
            </a:r>
            <a:r>
              <a:rPr lang="nl-NL" baseline="0" dirty="0" err="1"/>
              <a:t>give</a:t>
            </a:r>
            <a:r>
              <a:rPr lang="nl-NL" baseline="0" dirty="0"/>
              <a:t> </a:t>
            </a:r>
            <a:r>
              <a:rPr lang="nl-NL" baseline="0" dirty="0" err="1"/>
              <a:t>you</a:t>
            </a:r>
            <a:r>
              <a:rPr lang="nl-NL" baseline="0" dirty="0"/>
              <a:t> a first </a:t>
            </a:r>
            <a:r>
              <a:rPr lang="nl-NL" baseline="0" dirty="0" err="1"/>
              <a:t>assignment</a:t>
            </a:r>
            <a:r>
              <a:rPr lang="nl-NL" baseline="0" dirty="0"/>
              <a:t> </a:t>
            </a:r>
            <a:r>
              <a:rPr lang="nl-NL" baseline="0" dirty="0" err="1"/>
              <a:t>which</a:t>
            </a:r>
            <a:r>
              <a:rPr lang="nl-NL" baseline="0" dirty="0"/>
              <a:t> </a:t>
            </a:r>
            <a:r>
              <a:rPr lang="nl-NL" baseline="0" dirty="0" err="1"/>
              <a:t>you</a:t>
            </a:r>
            <a:r>
              <a:rPr lang="nl-NL" baseline="0" dirty="0"/>
              <a:t> </a:t>
            </a:r>
            <a:r>
              <a:rPr lang="nl-NL" baseline="0" dirty="0" err="1"/>
              <a:t>can</a:t>
            </a:r>
            <a:r>
              <a:rPr lang="nl-NL" baseline="0" dirty="0"/>
              <a:t> </a:t>
            </a:r>
            <a:r>
              <a:rPr lang="nl-NL" baseline="0" dirty="0" err="1"/>
              <a:t>use</a:t>
            </a:r>
            <a:r>
              <a:rPr lang="nl-NL" baseline="0" dirty="0"/>
              <a:t> in </a:t>
            </a:r>
            <a:r>
              <a:rPr lang="nl-NL" baseline="0" dirty="0" err="1"/>
              <a:t>your</a:t>
            </a:r>
            <a:r>
              <a:rPr lang="nl-NL" baseline="0" dirty="0"/>
              <a:t> project</a:t>
            </a:r>
          </a:p>
          <a:p>
            <a:endParaRPr lang="nl-NL" baseline="0" dirty="0"/>
          </a:p>
          <a:p>
            <a:r>
              <a:rPr lang="nl-NL" baseline="0" dirty="0"/>
              <a:t>But first let </a:t>
            </a:r>
            <a:r>
              <a:rPr lang="nl-NL" baseline="0" dirty="0" err="1"/>
              <a:t>us</a:t>
            </a:r>
            <a:r>
              <a:rPr lang="nl-NL" baseline="0" dirty="0"/>
              <a:t> introduce </a:t>
            </a:r>
            <a:r>
              <a:rPr lang="nl-NL" baseline="0" dirty="0" err="1"/>
              <a:t>ourself</a:t>
            </a:r>
            <a:endParaRPr lang="nl-NL" dirty="0"/>
          </a:p>
        </p:txBody>
      </p:sp>
      <p:sp>
        <p:nvSpPr>
          <p:cNvPr id="4" name="Tijdelijke aanduiding voor dianummer 3"/>
          <p:cNvSpPr>
            <a:spLocks noGrp="1"/>
          </p:cNvSpPr>
          <p:nvPr>
            <p:ph type="sldNum" sz="quarter" idx="10"/>
          </p:nvPr>
        </p:nvSpPr>
        <p:spPr/>
        <p:txBody>
          <a:bodyPr/>
          <a:lstStyle/>
          <a:p>
            <a:fld id="{E3AFF341-016F-4599-BDF9-CB8196B1A905}" type="slidenum">
              <a:rPr lang="nl-NL" smtClean="0"/>
              <a:t>1</a:t>
            </a:fld>
            <a:endParaRPr lang="nl-NL"/>
          </a:p>
        </p:txBody>
      </p:sp>
    </p:spTree>
    <p:extLst>
      <p:ext uri="{BB962C8B-B14F-4D97-AF65-F5344CB8AC3E}">
        <p14:creationId xmlns:p14="http://schemas.microsoft.com/office/powerpoint/2010/main" val="1515402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For</a:t>
            </a:r>
            <a:r>
              <a:rPr lang="nl-NL" baseline="0" dirty="0"/>
              <a:t> </a:t>
            </a:r>
            <a:r>
              <a:rPr lang="nl-NL" baseline="0" dirty="0" err="1"/>
              <a:t>so</a:t>
            </a:r>
            <a:r>
              <a:rPr lang="nl-NL" baseline="0" dirty="0"/>
              <a:t> far </a:t>
            </a:r>
            <a:r>
              <a:rPr lang="nl-NL" baseline="0" dirty="0" err="1"/>
              <a:t>my</a:t>
            </a:r>
            <a:r>
              <a:rPr lang="nl-NL" baseline="0" dirty="0"/>
              <a:t> </a:t>
            </a:r>
            <a:r>
              <a:rPr lang="nl-NL" baseline="0" dirty="0" err="1"/>
              <a:t>explenation</a:t>
            </a:r>
            <a:r>
              <a:rPr lang="nl-NL" baseline="0" dirty="0"/>
              <a:t> </a:t>
            </a:r>
            <a:r>
              <a:rPr lang="nl-NL" baseline="0" dirty="0" err="1"/>
              <a:t>about</a:t>
            </a:r>
            <a:r>
              <a:rPr lang="nl-NL" baseline="0" dirty="0"/>
              <a:t> </a:t>
            </a:r>
            <a:r>
              <a:rPr lang="nl-NL" baseline="0" dirty="0" err="1"/>
              <a:t>certification</a:t>
            </a:r>
            <a:r>
              <a:rPr lang="nl-NL" baseline="0" dirty="0"/>
              <a:t>, </a:t>
            </a:r>
            <a:r>
              <a:rPr lang="nl-NL" baseline="0" dirty="0" err="1"/>
              <a:t>the</a:t>
            </a:r>
            <a:r>
              <a:rPr lang="nl-NL" baseline="0" dirty="0"/>
              <a:t> different </a:t>
            </a:r>
            <a:r>
              <a:rPr lang="nl-NL" baseline="0" dirty="0" err="1"/>
              <a:t>parties</a:t>
            </a:r>
            <a:r>
              <a:rPr lang="nl-NL" baseline="0" dirty="0"/>
              <a:t> </a:t>
            </a:r>
            <a:r>
              <a:rPr lang="nl-NL" baseline="0" dirty="0" err="1"/>
              <a:t>and</a:t>
            </a:r>
            <a:r>
              <a:rPr lang="nl-NL" baseline="0" dirty="0"/>
              <a:t> </a:t>
            </a:r>
            <a:r>
              <a:rPr lang="nl-NL" baseline="0" dirty="0" err="1"/>
              <a:t>possibilities</a:t>
            </a:r>
            <a:r>
              <a:rPr lang="nl-NL" baseline="0" dirty="0"/>
              <a:t> of </a:t>
            </a:r>
            <a:r>
              <a:rPr lang="nl-NL" baseline="0" dirty="0" err="1"/>
              <a:t>group</a:t>
            </a:r>
            <a:r>
              <a:rPr lang="nl-NL" baseline="0" dirty="0"/>
              <a:t> </a:t>
            </a:r>
            <a:r>
              <a:rPr lang="nl-NL" baseline="0" dirty="0" err="1"/>
              <a:t>certifications</a:t>
            </a:r>
            <a:r>
              <a:rPr lang="nl-NL" baseline="0" dirty="0"/>
              <a:t>.</a:t>
            </a:r>
          </a:p>
          <a:p>
            <a:r>
              <a:rPr lang="nl-NL" baseline="0" dirty="0" err="1"/>
              <a:t>Know</a:t>
            </a:r>
            <a:r>
              <a:rPr lang="nl-NL" baseline="0" dirty="0"/>
              <a:t> Rand </a:t>
            </a:r>
            <a:r>
              <a:rPr lang="nl-NL" baseline="0" dirty="0" err="1"/>
              <a:t>will</a:t>
            </a:r>
            <a:r>
              <a:rPr lang="nl-NL" baseline="0" dirty="0"/>
              <a:t> talk </a:t>
            </a:r>
            <a:r>
              <a:rPr lang="nl-NL" baseline="0" dirty="0" err="1"/>
              <a:t>you</a:t>
            </a:r>
            <a:r>
              <a:rPr lang="nl-NL" baseline="0" dirty="0"/>
              <a:t> </a:t>
            </a:r>
            <a:r>
              <a:rPr lang="nl-NL" baseline="0" dirty="0" err="1"/>
              <a:t>throught</a:t>
            </a:r>
            <a:r>
              <a:rPr lang="nl-NL" baseline="0" dirty="0"/>
              <a:t> </a:t>
            </a:r>
            <a:r>
              <a:rPr lang="nl-NL" baseline="0" dirty="0" err="1"/>
              <a:t>the</a:t>
            </a:r>
            <a:r>
              <a:rPr lang="nl-NL" baseline="0" dirty="0"/>
              <a:t> development of a standard.</a:t>
            </a:r>
            <a:endParaRPr lang="nl-NL" dirty="0"/>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10</a:t>
            </a:fld>
            <a:endParaRPr lang="en-US"/>
          </a:p>
        </p:txBody>
      </p:sp>
    </p:spTree>
    <p:extLst>
      <p:ext uri="{BB962C8B-B14F-4D97-AF65-F5344CB8AC3E}">
        <p14:creationId xmlns:p14="http://schemas.microsoft.com/office/powerpoint/2010/main" val="3562166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We propose the </a:t>
            </a:r>
            <a:r>
              <a:rPr lang="en-US" sz="1200" kern="1200" dirty="0">
                <a:solidFill>
                  <a:schemeClr val="tx1"/>
                </a:solidFill>
                <a:effectLst/>
                <a:latin typeface="+mn-lt"/>
                <a:ea typeface="+mn-ea"/>
                <a:cs typeface="+mn-cs"/>
              </a:rPr>
              <a:t>following</a:t>
            </a:r>
            <a:r>
              <a:rPr lang="en-GB" sz="1200" kern="1200" dirty="0">
                <a:solidFill>
                  <a:schemeClr val="tx1"/>
                </a:solidFill>
                <a:effectLst/>
                <a:latin typeface="+mn-lt"/>
                <a:ea typeface="+mn-ea"/>
                <a:cs typeface="+mn-cs"/>
              </a:rPr>
              <a:t> levels of certification: Basic, regular and plus which we can identify as Bronze, Silver and Gold. </a:t>
            </a:r>
          </a:p>
          <a:p>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By stimulating to start, the first step will be the basic level to get introduced to the system. Within this level you can reach basic criteria to achieve improvement in environmental issues. The basic level is similar to an entry level and </a:t>
            </a:r>
            <a:r>
              <a:rPr lang="en-US" sz="1200" kern="1200" dirty="0">
                <a:solidFill>
                  <a:schemeClr val="tx1"/>
                </a:solidFill>
                <a:effectLst/>
                <a:latin typeface="+mn-lt"/>
                <a:ea typeface="+mn-ea"/>
                <a:cs typeface="+mn-cs"/>
              </a:rPr>
              <a:t>achievable for starting. </a:t>
            </a:r>
          </a:p>
          <a:p>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Companies will be stimulated to develop and grow to next level</a:t>
            </a:r>
            <a:r>
              <a:rPr lang="en-US" sz="1200" kern="1200" baseline="0" dirty="0">
                <a:solidFill>
                  <a:schemeClr val="tx1"/>
                </a:solidFill>
                <a:effectLst/>
                <a:latin typeface="+mn-lt"/>
                <a:ea typeface="+mn-ea"/>
                <a:cs typeface="+mn-cs"/>
              </a:rPr>
              <a:t> which is t</a:t>
            </a:r>
            <a:r>
              <a:rPr lang="en-US" sz="1200" kern="1200" dirty="0">
                <a:solidFill>
                  <a:schemeClr val="tx1"/>
                </a:solidFill>
                <a:effectLst/>
                <a:latin typeface="+mn-lt"/>
                <a:ea typeface="+mn-ea"/>
                <a:cs typeface="+mn-cs"/>
              </a:rPr>
              <a:t>he regular level. And if you have the ambition to work at the top in the field of sustainable entrepreneurship, than go further for Plus level.</a:t>
            </a:r>
          </a:p>
          <a:p>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concept of certification we had successfully tested and brought in practices in the Netherlands within the creative industry with many positive experience. Experience</a:t>
            </a:r>
            <a:r>
              <a:rPr lang="en-US" sz="1200" kern="1200" baseline="0" dirty="0">
                <a:solidFill>
                  <a:schemeClr val="tx1"/>
                </a:solidFill>
                <a:effectLst/>
                <a:latin typeface="+mn-lt"/>
                <a:ea typeface="+mn-ea"/>
                <a:cs typeface="+mn-cs"/>
              </a:rPr>
              <a:t> of this certification schemes was on Health and safety but also on Energy Management system. </a:t>
            </a:r>
            <a:r>
              <a:rPr lang="en-US" sz="1200" kern="1200" dirty="0">
                <a:solidFill>
                  <a:schemeClr val="tx1"/>
                </a:solidFill>
                <a:effectLst/>
                <a:latin typeface="+mn-lt"/>
                <a:ea typeface="+mn-ea"/>
                <a:cs typeface="+mn-cs"/>
              </a:rPr>
              <a:t>This concept can be successful in Salons.  </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11</a:t>
            </a:fld>
            <a:endParaRPr lang="en-US"/>
          </a:p>
        </p:txBody>
      </p:sp>
    </p:spTree>
    <p:extLst>
      <p:ext uri="{BB962C8B-B14F-4D97-AF65-F5344CB8AC3E}">
        <p14:creationId xmlns:p14="http://schemas.microsoft.com/office/powerpoint/2010/main" val="1055285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The development process will contain a couple steps to achieve a certification system which I will explain in more details now. </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12</a:t>
            </a:fld>
            <a:endParaRPr lang="en-US"/>
          </a:p>
        </p:txBody>
      </p:sp>
    </p:spTree>
    <p:extLst>
      <p:ext uri="{BB962C8B-B14F-4D97-AF65-F5344CB8AC3E}">
        <p14:creationId xmlns:p14="http://schemas.microsoft.com/office/powerpoint/2010/main" val="298093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First we will start with the development of the standard criteria.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means defining the minimum criteria to achieve the level of sustainable salon.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Those criteria will be developed with the project team members and experience partners of salons.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condition within the certification system is to develop one in condition to be practical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applicable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for</a:t>
            </a:r>
            <a:r>
              <a:rPr lang="nl-NL" sz="1200" kern="1200" dirty="0">
                <a:solidFill>
                  <a:schemeClr val="tx1"/>
                </a:solidFill>
                <a:effectLst/>
                <a:latin typeface="+mn-lt"/>
                <a:ea typeface="+mn-ea"/>
                <a:cs typeface="+mn-cs"/>
              </a:rPr>
              <a:t> salons. </a:t>
            </a:r>
          </a:p>
          <a:p>
            <a:endParaRPr lang="nl-NL"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To</a:t>
            </a:r>
            <a:r>
              <a:rPr lang="nl-NL" sz="1200" kern="1200" dirty="0">
                <a:solidFill>
                  <a:schemeClr val="tx1"/>
                </a:solidFill>
                <a:effectLst/>
                <a:latin typeface="+mn-lt"/>
                <a:ea typeface="+mn-ea"/>
                <a:cs typeface="+mn-cs"/>
              </a:rPr>
              <a:t> start </a:t>
            </a:r>
            <a:r>
              <a:rPr lang="nl-NL" sz="1200" kern="1200" dirty="0" err="1">
                <a:solidFill>
                  <a:schemeClr val="tx1"/>
                </a:solidFill>
                <a:effectLst/>
                <a:latin typeface="+mn-lt"/>
                <a:ea typeface="+mn-ea"/>
                <a:cs typeface="+mn-cs"/>
              </a:rPr>
              <a:t>with</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this</a:t>
            </a:r>
            <a:r>
              <a:rPr lang="nl-NL" sz="1200" kern="1200" dirty="0">
                <a:solidFill>
                  <a:schemeClr val="tx1"/>
                </a:solidFill>
                <a:effectLst/>
                <a:latin typeface="+mn-lt"/>
                <a:ea typeface="+mn-ea"/>
                <a:cs typeface="+mn-cs"/>
              </a:rPr>
              <a:t> step we have </a:t>
            </a:r>
            <a:r>
              <a:rPr lang="nl-NL" sz="1200" kern="1200" dirty="0" err="1">
                <a:solidFill>
                  <a:schemeClr val="tx1"/>
                </a:solidFill>
                <a:effectLst/>
                <a:latin typeface="+mn-lt"/>
                <a:ea typeface="+mn-ea"/>
                <a:cs typeface="+mn-cs"/>
              </a:rPr>
              <a:t>an</a:t>
            </a:r>
            <a:r>
              <a:rPr lang="nl-NL"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assessment included which </a:t>
            </a:r>
            <a:r>
              <a:rPr lang="nl-NL" sz="1200" kern="1200" dirty="0">
                <a:solidFill>
                  <a:schemeClr val="tx1"/>
                </a:solidFill>
                <a:effectLst/>
                <a:latin typeface="+mn-lt"/>
                <a:ea typeface="+mn-ea"/>
                <a:cs typeface="+mn-cs"/>
              </a:rPr>
              <a:t>I </a:t>
            </a:r>
            <a:r>
              <a:rPr lang="en-US" sz="1200" kern="1200" noProof="0" dirty="0">
                <a:solidFill>
                  <a:schemeClr val="tx1"/>
                </a:solidFill>
                <a:effectLst/>
                <a:latin typeface="+mn-lt"/>
                <a:ea typeface="+mn-ea"/>
                <a:cs typeface="+mn-cs"/>
              </a:rPr>
              <a:t>will explain at the end.  </a:t>
            </a:r>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13</a:t>
            </a:fld>
            <a:endParaRPr lang="en-US"/>
          </a:p>
        </p:txBody>
      </p:sp>
    </p:spTree>
    <p:extLst>
      <p:ext uri="{BB962C8B-B14F-4D97-AF65-F5344CB8AC3E}">
        <p14:creationId xmlns:p14="http://schemas.microsoft.com/office/powerpoint/2010/main" val="3841994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noProof="0" dirty="0">
                <a:solidFill>
                  <a:schemeClr val="tx1"/>
                </a:solidFill>
                <a:effectLst/>
                <a:latin typeface="+mn-lt"/>
                <a:ea typeface="+mn-ea"/>
                <a:cs typeface="+mn-cs"/>
              </a:rPr>
              <a:t>Next step is to define the review methodology. </a:t>
            </a:r>
          </a:p>
          <a:p>
            <a:endParaRPr lang="en-US" sz="1200" kern="1200" noProof="0" dirty="0">
              <a:solidFill>
                <a:schemeClr val="tx1"/>
              </a:solidFill>
              <a:effectLst/>
              <a:latin typeface="+mn-lt"/>
              <a:ea typeface="+mn-ea"/>
              <a:cs typeface="+mn-cs"/>
            </a:endParaRPr>
          </a:p>
          <a:p>
            <a:r>
              <a:rPr lang="en-US" sz="1200" kern="1200" noProof="0" dirty="0">
                <a:solidFill>
                  <a:schemeClr val="tx1"/>
                </a:solidFill>
                <a:effectLst/>
                <a:latin typeface="+mn-lt"/>
                <a:ea typeface="+mn-ea"/>
                <a:cs typeface="+mn-cs"/>
              </a:rPr>
              <a:t>That means in which way we can review if the salon meets the standard criteria and is in line with environmental issues. </a:t>
            </a:r>
          </a:p>
          <a:p>
            <a:endParaRPr lang="en-US" sz="1200" kern="1200" noProof="0" dirty="0">
              <a:solidFill>
                <a:schemeClr val="tx1"/>
              </a:solidFill>
              <a:effectLst/>
              <a:latin typeface="+mn-lt"/>
              <a:ea typeface="+mn-ea"/>
              <a:cs typeface="+mn-cs"/>
            </a:endParaRPr>
          </a:p>
          <a:p>
            <a:r>
              <a:rPr lang="en-US" sz="1200" kern="1200" noProof="0" dirty="0">
                <a:solidFill>
                  <a:schemeClr val="tx1"/>
                </a:solidFill>
                <a:effectLst/>
                <a:latin typeface="+mn-lt"/>
                <a:ea typeface="+mn-ea"/>
                <a:cs typeface="+mn-cs"/>
              </a:rPr>
              <a:t>The conditions which the review process will be taken:</a:t>
            </a:r>
            <a:r>
              <a:rPr lang="en-US" sz="1200" kern="1200" baseline="0" noProof="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online tool, 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automatic  review, 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checklist, 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illustration minded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Setting the bar. When is a company passing and when is it failing for each certification level</a:t>
            </a: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endParaRPr lang="en-US" sz="1200" kern="1200" noProof="0" dirty="0">
              <a:solidFill>
                <a:schemeClr val="tx1"/>
              </a:solidFill>
              <a:effectLst/>
              <a:latin typeface="+mn-lt"/>
              <a:ea typeface="+mn-ea"/>
              <a:cs typeface="+mn-cs"/>
            </a:endParaRPr>
          </a:p>
          <a:p>
            <a:endParaRPr lang="en-US" sz="1200" kern="1200" noProof="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14</a:t>
            </a:fld>
            <a:endParaRPr lang="en-US"/>
          </a:p>
        </p:txBody>
      </p:sp>
    </p:spTree>
    <p:extLst>
      <p:ext uri="{BB962C8B-B14F-4D97-AF65-F5344CB8AC3E}">
        <p14:creationId xmlns:p14="http://schemas.microsoft.com/office/powerpoint/2010/main" val="2183350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noProof="0" dirty="0">
                <a:solidFill>
                  <a:schemeClr val="tx1"/>
                </a:solidFill>
                <a:effectLst/>
                <a:latin typeface="+mn-lt"/>
                <a:ea typeface="+mn-ea"/>
                <a:cs typeface="+mn-cs"/>
              </a:rPr>
              <a:t>The next step is to gather knowledge and develop materials to be used by salons and make the implementation step low threshold.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standard criteria will be worked out in practical solutions for the salon and will be the roadmap to achieve chosen level. </a:t>
            </a:r>
          </a:p>
          <a:p>
            <a:endParaRPr lang="en-GB" sz="1200" kern="1200" noProof="0" dirty="0">
              <a:solidFill>
                <a:schemeClr val="tx1"/>
              </a:solidFill>
              <a:effectLst/>
              <a:latin typeface="+mn-lt"/>
              <a:ea typeface="+mn-ea"/>
              <a:cs typeface="+mn-cs"/>
            </a:endParaRPr>
          </a:p>
          <a:p>
            <a:r>
              <a:rPr lang="en-US" sz="1200" kern="1200" noProof="0" dirty="0">
                <a:solidFill>
                  <a:schemeClr val="tx1"/>
                </a:solidFill>
                <a:effectLst/>
                <a:latin typeface="+mn-lt"/>
                <a:ea typeface="+mn-ea"/>
                <a:cs typeface="+mn-cs"/>
              </a:rPr>
              <a:t>- Developing an online softwaretool (Risk Analysing tool)</a:t>
            </a:r>
          </a:p>
          <a:p>
            <a:r>
              <a:rPr lang="en-US" sz="1200" kern="1200" noProof="0" dirty="0">
                <a:solidFill>
                  <a:schemeClr val="tx1"/>
                </a:solidFill>
                <a:effectLst/>
                <a:latin typeface="+mn-lt"/>
                <a:ea typeface="+mn-ea"/>
                <a:cs typeface="+mn-cs"/>
              </a:rPr>
              <a:t>- Developing an application </a:t>
            </a:r>
          </a:p>
          <a:p>
            <a:r>
              <a:rPr lang="en-US" sz="1200" kern="1200" noProof="0" dirty="0">
                <a:solidFill>
                  <a:schemeClr val="tx1"/>
                </a:solidFill>
                <a:effectLst/>
                <a:latin typeface="+mn-lt"/>
                <a:ea typeface="+mn-ea"/>
                <a:cs typeface="+mn-cs"/>
              </a:rPr>
              <a:t>- Developing simple Word- or Excel blueprint material</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This concept is also been used in the Netherland for different certifications themes and turns out successful. </a:t>
            </a:r>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15</a:t>
            </a:fld>
            <a:endParaRPr lang="en-US"/>
          </a:p>
        </p:txBody>
      </p:sp>
    </p:spTree>
    <p:extLst>
      <p:ext uri="{BB962C8B-B14F-4D97-AF65-F5344CB8AC3E}">
        <p14:creationId xmlns:p14="http://schemas.microsoft.com/office/powerpoint/2010/main" val="1704788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noProof="0" dirty="0">
                <a:solidFill>
                  <a:schemeClr val="tx1"/>
                </a:solidFill>
                <a:effectLst/>
                <a:latin typeface="+mn-lt"/>
                <a:ea typeface="+mn-ea"/>
                <a:cs typeface="+mn-cs"/>
              </a:rPr>
              <a:t>Finally the Marketing step.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As my college explains the needs for certification, in this step we will focus on the unique selling point and develop instruments for marketing your certification.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We suggest to develop different communication instrument like logo, wall board, news articles, etc. to help salons promote there sustainable policy. </a:t>
            </a:r>
          </a:p>
          <a:p>
            <a:endParaRPr lang="en-US" dirty="0"/>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16</a:t>
            </a:fld>
            <a:endParaRPr lang="en-US"/>
          </a:p>
        </p:txBody>
      </p:sp>
    </p:spTree>
    <p:extLst>
      <p:ext uri="{BB962C8B-B14F-4D97-AF65-F5344CB8AC3E}">
        <p14:creationId xmlns:p14="http://schemas.microsoft.com/office/powerpoint/2010/main" val="2244447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en-US" sz="1200" kern="1200" noProof="0" dirty="0">
                <a:solidFill>
                  <a:schemeClr val="tx1"/>
                </a:solidFill>
                <a:effectLst/>
                <a:latin typeface="+mn-lt"/>
                <a:ea typeface="+mn-ea"/>
                <a:cs typeface="+mn-cs"/>
              </a:rPr>
              <a:t>First we should define the starting position of "Sustainable Salon". </a:t>
            </a:r>
          </a:p>
          <a:p>
            <a:endParaRPr lang="en-US" sz="1200" kern="1200" noProof="0" dirty="0">
              <a:solidFill>
                <a:schemeClr val="tx1"/>
              </a:solidFill>
              <a:effectLst/>
              <a:latin typeface="+mn-lt"/>
              <a:ea typeface="+mn-ea"/>
              <a:cs typeface="+mn-cs"/>
            </a:endParaRPr>
          </a:p>
          <a:p>
            <a:r>
              <a:rPr lang="en-US" sz="1200" kern="1200" noProof="0" dirty="0">
                <a:solidFill>
                  <a:schemeClr val="tx1"/>
                </a:solidFill>
                <a:effectLst/>
                <a:latin typeface="+mn-lt"/>
                <a:ea typeface="+mn-ea"/>
                <a:cs typeface="+mn-cs"/>
              </a:rPr>
              <a:t>This definition must be clear before the next step can be taken. </a:t>
            </a:r>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17</a:t>
            </a:fld>
            <a:endParaRPr lang="en-US"/>
          </a:p>
        </p:txBody>
      </p:sp>
    </p:spTree>
    <p:extLst>
      <p:ext uri="{BB962C8B-B14F-4D97-AF65-F5344CB8AC3E}">
        <p14:creationId xmlns:p14="http://schemas.microsoft.com/office/powerpoint/2010/main" val="3229766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mn-lt"/>
                <a:ea typeface="+mn-ea"/>
                <a:cs typeface="+mn-cs"/>
              </a:rPr>
              <a:t>In this slide, we show the workstations which are defined for salon.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mn-lt"/>
                <a:ea typeface="+mn-ea"/>
                <a:cs typeface="+mn-cs"/>
              </a:rPr>
              <a:t>These workstations we will use for the assignment which I will explain now. </a:t>
            </a:r>
          </a:p>
          <a:p>
            <a:endParaRPr lang="nl-NL" dirty="0"/>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18</a:t>
            </a:fld>
            <a:endParaRPr lang="en-US"/>
          </a:p>
        </p:txBody>
      </p:sp>
    </p:spTree>
    <p:extLst>
      <p:ext uri="{BB962C8B-B14F-4D97-AF65-F5344CB8AC3E}">
        <p14:creationId xmlns:p14="http://schemas.microsoft.com/office/powerpoint/2010/main" val="3318175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mn-lt"/>
                <a:ea typeface="+mn-ea"/>
                <a:cs typeface="+mn-cs"/>
              </a:rPr>
              <a:t>For the future it is also possible to develop next steps for green salon to achieve quality and health and safety standards and stand out as corporate social responsible salon. </a:t>
            </a:r>
          </a:p>
          <a:p>
            <a:endParaRPr lang="nl-NL" dirty="0"/>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19</a:t>
            </a:fld>
            <a:endParaRPr lang="en-US"/>
          </a:p>
        </p:txBody>
      </p:sp>
    </p:spTree>
    <p:extLst>
      <p:ext uri="{BB962C8B-B14F-4D97-AF65-F5344CB8AC3E}">
        <p14:creationId xmlns:p14="http://schemas.microsoft.com/office/powerpoint/2010/main" val="3794721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Wingdings" panose="05000000000000000000" pitchFamily="2" charset="2"/>
              <a:buNone/>
            </a:pPr>
            <a:endParaRPr lang="nl-NL" sz="1200" dirty="0">
              <a:solidFill>
                <a:srgbClr val="FF0000"/>
              </a:solidFill>
            </a:endParaRPr>
          </a:p>
          <a:p>
            <a:pPr marL="0" indent="0">
              <a:buFont typeface="Wingdings" panose="05000000000000000000" pitchFamily="2" charset="2"/>
              <a:buNone/>
            </a:pPr>
            <a:r>
              <a:rPr lang="nl-NL" sz="1200" dirty="0">
                <a:solidFill>
                  <a:srgbClr val="FF0000"/>
                </a:solidFill>
              </a:rPr>
              <a:t>We</a:t>
            </a:r>
            <a:r>
              <a:rPr lang="nl-NL" sz="1200" baseline="0" dirty="0">
                <a:solidFill>
                  <a:srgbClr val="FF0000"/>
                </a:solidFill>
              </a:rPr>
              <a:t> </a:t>
            </a:r>
            <a:r>
              <a:rPr lang="nl-NL" sz="1200" baseline="0" dirty="0" err="1">
                <a:solidFill>
                  <a:srgbClr val="FF0000"/>
                </a:solidFill>
              </a:rPr>
              <a:t>will</a:t>
            </a:r>
            <a:r>
              <a:rPr lang="nl-NL" sz="1200" baseline="0" dirty="0">
                <a:solidFill>
                  <a:srgbClr val="FF0000"/>
                </a:solidFill>
              </a:rPr>
              <a:t> </a:t>
            </a:r>
            <a:r>
              <a:rPr lang="nl-NL" sz="1200" baseline="0" dirty="0" err="1">
                <a:solidFill>
                  <a:srgbClr val="FF0000"/>
                </a:solidFill>
              </a:rPr>
              <a:t>send</a:t>
            </a:r>
            <a:r>
              <a:rPr lang="nl-NL" sz="1200" baseline="0" dirty="0">
                <a:solidFill>
                  <a:srgbClr val="FF0000"/>
                </a:solidFill>
              </a:rPr>
              <a:t> </a:t>
            </a:r>
            <a:r>
              <a:rPr lang="nl-NL" sz="1200" baseline="0" dirty="0" err="1">
                <a:solidFill>
                  <a:srgbClr val="FF0000"/>
                </a:solidFill>
              </a:rPr>
              <a:t>the</a:t>
            </a:r>
            <a:r>
              <a:rPr lang="nl-NL" sz="1200" baseline="0" dirty="0">
                <a:solidFill>
                  <a:srgbClr val="FF0000"/>
                </a:solidFill>
              </a:rPr>
              <a:t> </a:t>
            </a:r>
            <a:r>
              <a:rPr lang="nl-NL" sz="1200" baseline="0" dirty="0" err="1">
                <a:solidFill>
                  <a:srgbClr val="FF0000"/>
                </a:solidFill>
              </a:rPr>
              <a:t>presentation</a:t>
            </a:r>
            <a:r>
              <a:rPr lang="nl-NL" sz="1200" baseline="0" dirty="0">
                <a:solidFill>
                  <a:srgbClr val="FF0000"/>
                </a:solidFill>
              </a:rPr>
              <a:t> </a:t>
            </a:r>
            <a:r>
              <a:rPr lang="nl-NL" sz="1200" baseline="0" dirty="0" err="1">
                <a:solidFill>
                  <a:srgbClr val="FF0000"/>
                </a:solidFill>
              </a:rPr>
              <a:t>to</a:t>
            </a:r>
            <a:r>
              <a:rPr lang="nl-NL" sz="1200" baseline="0" dirty="0">
                <a:solidFill>
                  <a:srgbClr val="FF0000"/>
                </a:solidFill>
              </a:rPr>
              <a:t> </a:t>
            </a:r>
            <a:r>
              <a:rPr lang="nl-NL" sz="1200" baseline="0" dirty="0" err="1">
                <a:solidFill>
                  <a:srgbClr val="FF0000"/>
                </a:solidFill>
              </a:rPr>
              <a:t>you</a:t>
            </a:r>
            <a:r>
              <a:rPr lang="nl-NL" sz="1200" baseline="0" dirty="0">
                <a:solidFill>
                  <a:srgbClr val="FF0000"/>
                </a:solidFill>
              </a:rPr>
              <a:t> </a:t>
            </a:r>
            <a:r>
              <a:rPr lang="nl-NL" sz="1200" baseline="0" dirty="0" err="1">
                <a:solidFill>
                  <a:srgbClr val="FF0000"/>
                </a:solidFill>
              </a:rPr>
              <a:t>inculding</a:t>
            </a:r>
            <a:r>
              <a:rPr lang="nl-NL" sz="1200" baseline="0" dirty="0">
                <a:solidFill>
                  <a:srgbClr val="FF0000"/>
                </a:solidFill>
              </a:rPr>
              <a:t> a informationdocument </a:t>
            </a:r>
            <a:r>
              <a:rPr lang="nl-NL" sz="1200" baseline="0" dirty="0" err="1">
                <a:solidFill>
                  <a:srgbClr val="FF0000"/>
                </a:solidFill>
              </a:rPr>
              <a:t>about</a:t>
            </a:r>
            <a:r>
              <a:rPr lang="nl-NL" sz="1200" baseline="0" dirty="0">
                <a:solidFill>
                  <a:srgbClr val="FF0000"/>
                </a:solidFill>
              </a:rPr>
              <a:t> these subject. </a:t>
            </a:r>
          </a:p>
          <a:p>
            <a:pPr marL="0" indent="0">
              <a:buFont typeface="Wingdings" panose="05000000000000000000" pitchFamily="2" charset="2"/>
              <a:buNone/>
            </a:pPr>
            <a:r>
              <a:rPr lang="nl-NL" sz="1200" baseline="0" dirty="0">
                <a:solidFill>
                  <a:srgbClr val="FF0000"/>
                </a:solidFill>
              </a:rPr>
              <a:t>I </a:t>
            </a:r>
            <a:r>
              <a:rPr lang="nl-NL" sz="1200" baseline="0" dirty="0" err="1">
                <a:solidFill>
                  <a:srgbClr val="FF0000"/>
                </a:solidFill>
              </a:rPr>
              <a:t>will</a:t>
            </a:r>
            <a:r>
              <a:rPr lang="nl-NL" sz="1200" baseline="0" dirty="0">
                <a:solidFill>
                  <a:srgbClr val="FF0000"/>
                </a:solidFill>
              </a:rPr>
              <a:t> </a:t>
            </a:r>
            <a:r>
              <a:rPr lang="nl-NL" sz="1200" baseline="0" dirty="0" err="1">
                <a:solidFill>
                  <a:srgbClr val="FF0000"/>
                </a:solidFill>
              </a:rPr>
              <a:t>give</a:t>
            </a:r>
            <a:r>
              <a:rPr lang="nl-NL" sz="1200" baseline="0" dirty="0">
                <a:solidFill>
                  <a:srgbClr val="FF0000"/>
                </a:solidFill>
              </a:rPr>
              <a:t> </a:t>
            </a:r>
            <a:r>
              <a:rPr lang="nl-NL" sz="1200" baseline="0" dirty="0" err="1">
                <a:solidFill>
                  <a:srgbClr val="FF0000"/>
                </a:solidFill>
              </a:rPr>
              <a:t>you</a:t>
            </a:r>
            <a:r>
              <a:rPr lang="nl-NL" sz="1200" baseline="0" dirty="0">
                <a:solidFill>
                  <a:srgbClr val="FF0000"/>
                </a:solidFill>
              </a:rPr>
              <a:t> more information </a:t>
            </a:r>
            <a:r>
              <a:rPr lang="nl-NL" sz="1200" baseline="0" dirty="0" err="1">
                <a:solidFill>
                  <a:srgbClr val="FF0000"/>
                </a:solidFill>
              </a:rPr>
              <a:t>about</a:t>
            </a:r>
            <a:r>
              <a:rPr lang="nl-NL" sz="1200" baseline="0" dirty="0">
                <a:solidFill>
                  <a:srgbClr val="FF0000"/>
                </a:solidFill>
              </a:rPr>
              <a:t> </a:t>
            </a:r>
            <a:r>
              <a:rPr lang="nl-NL" sz="1200" baseline="0" dirty="0" err="1">
                <a:solidFill>
                  <a:srgbClr val="FF0000"/>
                </a:solidFill>
              </a:rPr>
              <a:t>certification</a:t>
            </a:r>
            <a:r>
              <a:rPr lang="nl-NL" sz="1200" baseline="0" dirty="0">
                <a:solidFill>
                  <a:srgbClr val="FF0000"/>
                </a:solidFill>
              </a:rPr>
              <a:t>, </a:t>
            </a:r>
            <a:r>
              <a:rPr lang="nl-NL" sz="1200" baseline="0" dirty="0" err="1">
                <a:solidFill>
                  <a:srgbClr val="FF0000"/>
                </a:solidFill>
              </a:rPr>
              <a:t>involved</a:t>
            </a:r>
            <a:r>
              <a:rPr lang="nl-NL" sz="1200" baseline="0" dirty="0">
                <a:solidFill>
                  <a:srgbClr val="FF0000"/>
                </a:solidFill>
              </a:rPr>
              <a:t> </a:t>
            </a:r>
            <a:r>
              <a:rPr lang="nl-NL" sz="1200" baseline="0" dirty="0" err="1">
                <a:solidFill>
                  <a:srgbClr val="FF0000"/>
                </a:solidFill>
              </a:rPr>
              <a:t>parties</a:t>
            </a:r>
            <a:r>
              <a:rPr lang="nl-NL" sz="1200" baseline="0" dirty="0">
                <a:solidFill>
                  <a:srgbClr val="FF0000"/>
                </a:solidFill>
              </a:rPr>
              <a:t>, </a:t>
            </a:r>
            <a:r>
              <a:rPr lang="nl-NL" sz="1200" baseline="0" dirty="0" err="1">
                <a:solidFill>
                  <a:srgbClr val="FF0000"/>
                </a:solidFill>
              </a:rPr>
              <a:t>accreditation</a:t>
            </a:r>
            <a:r>
              <a:rPr lang="nl-NL" sz="1200" baseline="0" dirty="0">
                <a:solidFill>
                  <a:srgbClr val="FF0000"/>
                </a:solidFill>
              </a:rPr>
              <a:t> </a:t>
            </a:r>
            <a:r>
              <a:rPr lang="nl-NL" sz="1200" baseline="0" dirty="0" err="1">
                <a:solidFill>
                  <a:srgbClr val="FF0000"/>
                </a:solidFill>
              </a:rPr>
              <a:t>and</a:t>
            </a:r>
            <a:r>
              <a:rPr lang="nl-NL" sz="1200" baseline="0" dirty="0">
                <a:solidFill>
                  <a:srgbClr val="FF0000"/>
                </a:solidFill>
              </a:rPr>
              <a:t> </a:t>
            </a:r>
            <a:r>
              <a:rPr lang="nl-NL" sz="1200" baseline="0" dirty="0" err="1">
                <a:solidFill>
                  <a:srgbClr val="FF0000"/>
                </a:solidFill>
              </a:rPr>
              <a:t>explain</a:t>
            </a:r>
            <a:r>
              <a:rPr lang="nl-NL" sz="1200" baseline="0" dirty="0">
                <a:solidFill>
                  <a:srgbClr val="FF0000"/>
                </a:solidFill>
              </a:rPr>
              <a:t> </a:t>
            </a:r>
            <a:r>
              <a:rPr lang="nl-NL" sz="1200" baseline="0" dirty="0" err="1">
                <a:solidFill>
                  <a:srgbClr val="FF0000"/>
                </a:solidFill>
              </a:rPr>
              <a:t>the</a:t>
            </a:r>
            <a:r>
              <a:rPr lang="nl-NL" sz="1200" baseline="0" dirty="0">
                <a:solidFill>
                  <a:srgbClr val="FF0000"/>
                </a:solidFill>
              </a:rPr>
              <a:t> different </a:t>
            </a:r>
            <a:r>
              <a:rPr lang="nl-NL" sz="1200" baseline="0" dirty="0" err="1">
                <a:solidFill>
                  <a:srgbClr val="FF0000"/>
                </a:solidFill>
              </a:rPr>
              <a:t>possibilities</a:t>
            </a:r>
            <a:r>
              <a:rPr lang="nl-NL" sz="1200" baseline="0" dirty="0">
                <a:solidFill>
                  <a:srgbClr val="FF0000"/>
                </a:solidFill>
              </a:rPr>
              <a:t> of </a:t>
            </a:r>
            <a:r>
              <a:rPr lang="nl-NL" sz="1200" baseline="0" dirty="0" err="1">
                <a:solidFill>
                  <a:srgbClr val="FF0000"/>
                </a:solidFill>
              </a:rPr>
              <a:t>certification</a:t>
            </a:r>
            <a:r>
              <a:rPr lang="nl-NL" sz="1200" baseline="0" dirty="0">
                <a:solidFill>
                  <a:srgbClr val="FF0000"/>
                </a:solidFill>
              </a:rPr>
              <a:t> </a:t>
            </a:r>
            <a:r>
              <a:rPr lang="nl-NL" sz="1200" baseline="0" dirty="0" err="1">
                <a:solidFill>
                  <a:srgbClr val="FF0000"/>
                </a:solidFill>
              </a:rPr>
              <a:t>and</a:t>
            </a:r>
            <a:r>
              <a:rPr lang="nl-NL" sz="1200" baseline="0" dirty="0">
                <a:solidFill>
                  <a:srgbClr val="FF0000"/>
                </a:solidFill>
              </a:rPr>
              <a:t> </a:t>
            </a:r>
            <a:r>
              <a:rPr lang="nl-NL" sz="1200" baseline="0" dirty="0" err="1">
                <a:solidFill>
                  <a:srgbClr val="FF0000"/>
                </a:solidFill>
              </a:rPr>
              <a:t>specific</a:t>
            </a:r>
            <a:r>
              <a:rPr lang="nl-NL" sz="1200" baseline="0" dirty="0">
                <a:solidFill>
                  <a:srgbClr val="FF0000"/>
                </a:solidFill>
              </a:rPr>
              <a:t> </a:t>
            </a:r>
            <a:r>
              <a:rPr lang="nl-NL" sz="1200" baseline="0" dirty="0" err="1">
                <a:solidFill>
                  <a:srgbClr val="FF0000"/>
                </a:solidFill>
              </a:rPr>
              <a:t>for</a:t>
            </a:r>
            <a:r>
              <a:rPr lang="nl-NL" sz="1200" baseline="0" dirty="0">
                <a:solidFill>
                  <a:srgbClr val="FF0000"/>
                </a:solidFill>
              </a:rPr>
              <a:t> small </a:t>
            </a:r>
            <a:r>
              <a:rPr lang="nl-NL" sz="1200" baseline="0" dirty="0" err="1">
                <a:solidFill>
                  <a:srgbClr val="FF0000"/>
                </a:solidFill>
              </a:rPr>
              <a:t>and</a:t>
            </a:r>
            <a:r>
              <a:rPr lang="nl-NL" sz="1200" baseline="0" dirty="0">
                <a:solidFill>
                  <a:srgbClr val="FF0000"/>
                </a:solidFill>
              </a:rPr>
              <a:t> practical companies like </a:t>
            </a:r>
            <a:r>
              <a:rPr lang="nl-NL" sz="1200" baseline="0" dirty="0" err="1">
                <a:solidFill>
                  <a:srgbClr val="FF0000"/>
                </a:solidFill>
              </a:rPr>
              <a:t>hairdressers</a:t>
            </a:r>
            <a:endParaRPr lang="nl-NL" sz="1200" baseline="0" dirty="0">
              <a:solidFill>
                <a:srgbClr val="FF0000"/>
              </a:solidFill>
            </a:endParaRPr>
          </a:p>
          <a:p>
            <a:pPr marL="0" indent="0">
              <a:buFont typeface="Wingdings" panose="05000000000000000000" pitchFamily="2" charset="2"/>
              <a:buNone/>
            </a:pPr>
            <a:endParaRPr lang="nl-NL" sz="1200" baseline="0" dirty="0">
              <a:solidFill>
                <a:srgbClr val="FF0000"/>
              </a:solidFill>
            </a:endParaRPr>
          </a:p>
          <a:p>
            <a:pPr marL="0" indent="0">
              <a:buFont typeface="Wingdings" panose="05000000000000000000" pitchFamily="2" charset="2"/>
              <a:buNone/>
            </a:pPr>
            <a:r>
              <a:rPr lang="nl-NL" sz="1200" baseline="0" dirty="0">
                <a:solidFill>
                  <a:srgbClr val="FF0000"/>
                </a:solidFill>
              </a:rPr>
              <a:t>Rand </a:t>
            </a:r>
            <a:r>
              <a:rPr lang="nl-NL" sz="1200" baseline="0" dirty="0" err="1">
                <a:solidFill>
                  <a:srgbClr val="FF0000"/>
                </a:solidFill>
              </a:rPr>
              <a:t>will</a:t>
            </a:r>
            <a:r>
              <a:rPr lang="nl-NL" sz="1200" baseline="0" dirty="0">
                <a:solidFill>
                  <a:srgbClr val="FF0000"/>
                </a:solidFill>
              </a:rPr>
              <a:t> talk you </a:t>
            </a:r>
            <a:r>
              <a:rPr lang="nl-NL" sz="1200" baseline="0" dirty="0" err="1">
                <a:solidFill>
                  <a:srgbClr val="FF0000"/>
                </a:solidFill>
              </a:rPr>
              <a:t>throug</a:t>
            </a:r>
            <a:endParaRPr lang="nl-NL" sz="1200" dirty="0">
              <a:solidFill>
                <a:srgbClr val="FF0000"/>
              </a:solidFill>
            </a:endParaRPr>
          </a:p>
        </p:txBody>
      </p:sp>
      <p:sp>
        <p:nvSpPr>
          <p:cNvPr id="4" name="Tijdelijke aanduiding voor dianummer 3"/>
          <p:cNvSpPr>
            <a:spLocks noGrp="1"/>
          </p:cNvSpPr>
          <p:nvPr>
            <p:ph type="sldNum" sz="quarter" idx="10"/>
          </p:nvPr>
        </p:nvSpPr>
        <p:spPr/>
        <p:txBody>
          <a:bodyPr/>
          <a:lstStyle/>
          <a:p>
            <a:fld id="{E3AFF341-016F-4599-BDF9-CB8196B1A905}" type="slidenum">
              <a:rPr lang="nl-NL" smtClean="0"/>
              <a:t>2</a:t>
            </a:fld>
            <a:endParaRPr lang="nl-NL"/>
          </a:p>
        </p:txBody>
      </p:sp>
    </p:spTree>
    <p:extLst>
      <p:ext uri="{BB962C8B-B14F-4D97-AF65-F5344CB8AC3E}">
        <p14:creationId xmlns:p14="http://schemas.microsoft.com/office/powerpoint/2010/main" val="291486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We would like to thank you for your attention and if there are any questions please let us know. </a:t>
            </a:r>
          </a:p>
          <a:p>
            <a:r>
              <a:rPr lang="nl-NL" dirty="0"/>
              <a:t> </a:t>
            </a:r>
          </a:p>
        </p:txBody>
      </p:sp>
      <p:sp>
        <p:nvSpPr>
          <p:cNvPr id="4" name="Tijdelijke aanduiding voor dianummer 3"/>
          <p:cNvSpPr>
            <a:spLocks noGrp="1"/>
          </p:cNvSpPr>
          <p:nvPr>
            <p:ph type="sldNum" sz="quarter" idx="10"/>
          </p:nvPr>
        </p:nvSpPr>
        <p:spPr/>
        <p:txBody>
          <a:bodyPr/>
          <a:lstStyle/>
          <a:p>
            <a:fld id="{E3AFF341-016F-4599-BDF9-CB8196B1A905}" type="slidenum">
              <a:rPr lang="nl-NL" smtClean="0"/>
              <a:t>20</a:t>
            </a:fld>
            <a:endParaRPr lang="nl-NL"/>
          </a:p>
        </p:txBody>
      </p:sp>
    </p:spTree>
    <p:extLst>
      <p:ext uri="{BB962C8B-B14F-4D97-AF65-F5344CB8AC3E}">
        <p14:creationId xmlns:p14="http://schemas.microsoft.com/office/powerpoint/2010/main" val="1262370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USP: </a:t>
            </a:r>
            <a:r>
              <a:rPr lang="nl-NL" baseline="0" dirty="0" err="1"/>
              <a:t>promote</a:t>
            </a:r>
            <a:r>
              <a:rPr lang="nl-NL" baseline="0" dirty="0"/>
              <a:t> </a:t>
            </a:r>
            <a:r>
              <a:rPr lang="nl-NL" baseline="0" dirty="0" err="1"/>
              <a:t>your</a:t>
            </a:r>
            <a:r>
              <a:rPr lang="nl-NL" baseline="0" dirty="0"/>
              <a:t> </a:t>
            </a:r>
            <a:r>
              <a:rPr lang="nl-NL" baseline="0" dirty="0" err="1"/>
              <a:t>certification</a:t>
            </a:r>
            <a:r>
              <a:rPr lang="nl-NL" baseline="0" dirty="0"/>
              <a:t> </a:t>
            </a:r>
            <a:r>
              <a:rPr lang="nl-NL" baseline="0" dirty="0" err="1"/>
              <a:t>and</a:t>
            </a:r>
            <a:r>
              <a:rPr lang="nl-NL" baseline="0" dirty="0"/>
              <a:t> </a:t>
            </a:r>
            <a:r>
              <a:rPr lang="nl-NL" baseline="0" dirty="0" err="1"/>
              <a:t>the</a:t>
            </a:r>
            <a:r>
              <a:rPr lang="nl-NL" baseline="0" dirty="0"/>
              <a:t> goals </a:t>
            </a:r>
            <a:r>
              <a:rPr lang="nl-NL" baseline="0" dirty="0" err="1"/>
              <a:t>you</a:t>
            </a:r>
            <a:r>
              <a:rPr lang="nl-NL" baseline="0" dirty="0"/>
              <a:t> have </a:t>
            </a:r>
            <a:r>
              <a:rPr lang="nl-NL" baseline="0" dirty="0" err="1"/>
              <a:t>reached</a:t>
            </a:r>
            <a:r>
              <a:rPr lang="nl-NL" baseline="0" dirty="0"/>
              <a:t> </a:t>
            </a:r>
            <a:r>
              <a:rPr lang="nl-NL" baseline="0" dirty="0" err="1"/>
              <a:t>by</a:t>
            </a:r>
            <a:r>
              <a:rPr lang="nl-NL" baseline="0" dirty="0"/>
              <a:t> </a:t>
            </a:r>
            <a:r>
              <a:rPr lang="nl-NL" baseline="0" dirty="0" err="1"/>
              <a:t>continious</a:t>
            </a:r>
            <a:r>
              <a:rPr lang="nl-NL" baseline="0" dirty="0"/>
              <a:t> </a:t>
            </a:r>
            <a:r>
              <a:rPr lang="nl-NL" baseline="0" dirty="0" err="1"/>
              <a:t>improvements</a:t>
            </a:r>
            <a:endParaRPr lang="nl-NL" dirty="0"/>
          </a:p>
          <a:p>
            <a:endParaRPr lang="nl-NL" dirty="0"/>
          </a:p>
          <a:p>
            <a:r>
              <a:rPr lang="nl-NL" dirty="0" err="1"/>
              <a:t>One</a:t>
            </a:r>
            <a:r>
              <a:rPr lang="nl-NL" dirty="0"/>
              <a:t> step </a:t>
            </a:r>
            <a:r>
              <a:rPr lang="nl-NL" dirty="0" err="1"/>
              <a:t>ahead</a:t>
            </a:r>
            <a:r>
              <a:rPr lang="nl-NL" dirty="0"/>
              <a:t>: of </a:t>
            </a:r>
            <a:r>
              <a:rPr lang="nl-NL" dirty="0" err="1"/>
              <a:t>your</a:t>
            </a:r>
            <a:r>
              <a:rPr lang="nl-NL" dirty="0"/>
              <a:t> </a:t>
            </a:r>
            <a:r>
              <a:rPr lang="nl-NL" dirty="0" err="1"/>
              <a:t>competitors</a:t>
            </a:r>
            <a:endParaRPr lang="nl-NL" dirty="0"/>
          </a:p>
          <a:p>
            <a:endParaRPr lang="nl-NL" dirty="0"/>
          </a:p>
          <a:p>
            <a:r>
              <a:rPr lang="nl-NL" dirty="0" err="1"/>
              <a:t>Sustainable</a:t>
            </a:r>
            <a:r>
              <a:rPr lang="nl-NL" baseline="0" dirty="0"/>
              <a:t> image: </a:t>
            </a:r>
            <a:r>
              <a:rPr lang="nl-NL" baseline="0" dirty="0" err="1"/>
              <a:t>think</a:t>
            </a:r>
            <a:r>
              <a:rPr lang="nl-NL" baseline="0" dirty="0"/>
              <a:t> </a:t>
            </a:r>
            <a:r>
              <a:rPr lang="nl-NL" baseline="0" dirty="0" err="1"/>
              <a:t>about</a:t>
            </a:r>
            <a:r>
              <a:rPr lang="nl-NL" baseline="0" dirty="0"/>
              <a:t> </a:t>
            </a:r>
            <a:r>
              <a:rPr lang="nl-NL" baseline="0" dirty="0" err="1"/>
              <a:t>the</a:t>
            </a:r>
            <a:r>
              <a:rPr lang="nl-NL" baseline="0" dirty="0"/>
              <a:t> </a:t>
            </a:r>
            <a:r>
              <a:rPr lang="nl-NL" baseline="0" dirty="0" err="1"/>
              <a:t>future</a:t>
            </a:r>
            <a:r>
              <a:rPr lang="nl-NL" baseline="0" dirty="0"/>
              <a:t> </a:t>
            </a:r>
            <a:r>
              <a:rPr lang="nl-NL" baseline="0" dirty="0" err="1"/>
              <a:t>and</a:t>
            </a:r>
            <a:r>
              <a:rPr lang="nl-NL" baseline="0" dirty="0"/>
              <a:t> a </a:t>
            </a:r>
            <a:r>
              <a:rPr lang="nl-NL" baseline="0" dirty="0" err="1"/>
              <a:t>sustainable</a:t>
            </a:r>
            <a:r>
              <a:rPr lang="nl-NL" baseline="0" dirty="0"/>
              <a:t> business</a:t>
            </a:r>
          </a:p>
          <a:p>
            <a:endParaRPr lang="nl-NL" baseline="0" dirty="0"/>
          </a:p>
          <a:p>
            <a:r>
              <a:rPr lang="nl-NL" baseline="0" dirty="0"/>
              <a:t>Saves money: </a:t>
            </a:r>
            <a:r>
              <a:rPr lang="nl-NL" baseline="0" dirty="0" err="1"/>
              <a:t>beceause</a:t>
            </a:r>
            <a:r>
              <a:rPr lang="nl-NL" baseline="0" dirty="0"/>
              <a:t> you are more </a:t>
            </a:r>
            <a:r>
              <a:rPr lang="nl-NL" baseline="0" dirty="0" err="1"/>
              <a:t>aware</a:t>
            </a:r>
            <a:r>
              <a:rPr lang="nl-NL" baseline="0" dirty="0"/>
              <a:t> of </a:t>
            </a:r>
            <a:r>
              <a:rPr lang="nl-NL" baseline="0" dirty="0" err="1"/>
              <a:t>using</a:t>
            </a:r>
            <a:r>
              <a:rPr lang="nl-NL" baseline="0" dirty="0"/>
              <a:t> </a:t>
            </a:r>
            <a:r>
              <a:rPr lang="nl-NL" baseline="0" dirty="0" err="1"/>
              <a:t>less</a:t>
            </a:r>
            <a:r>
              <a:rPr lang="nl-NL" baseline="0" dirty="0"/>
              <a:t> energy </a:t>
            </a:r>
            <a:r>
              <a:rPr lang="nl-NL" baseline="0" dirty="0" err="1"/>
              <a:t>and</a:t>
            </a:r>
            <a:r>
              <a:rPr lang="nl-NL" baseline="0" dirty="0"/>
              <a:t> </a:t>
            </a:r>
            <a:r>
              <a:rPr lang="nl-NL" baseline="0" dirty="0" err="1"/>
              <a:t>less</a:t>
            </a:r>
            <a:r>
              <a:rPr lang="nl-NL" baseline="0" dirty="0"/>
              <a:t> water</a:t>
            </a:r>
          </a:p>
          <a:p>
            <a:endParaRPr lang="nl-NL" baseline="0" dirty="0"/>
          </a:p>
          <a:p>
            <a:r>
              <a:rPr lang="nl-NL" baseline="0" dirty="0"/>
              <a:t>Research shows </a:t>
            </a:r>
            <a:r>
              <a:rPr lang="nl-NL" baseline="0" dirty="0" err="1"/>
              <a:t>that</a:t>
            </a:r>
            <a:r>
              <a:rPr lang="nl-NL" baseline="0" dirty="0"/>
              <a:t> companies </a:t>
            </a:r>
            <a:r>
              <a:rPr lang="nl-NL" baseline="0" dirty="0" err="1"/>
              <a:t>with</a:t>
            </a:r>
            <a:r>
              <a:rPr lang="nl-NL" baseline="0" dirty="0"/>
              <a:t> </a:t>
            </a:r>
            <a:r>
              <a:rPr lang="nl-NL" baseline="0" dirty="0" err="1"/>
              <a:t>certificates</a:t>
            </a:r>
            <a:endParaRPr lang="nl-NL" dirty="0"/>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3</a:t>
            </a:fld>
            <a:endParaRPr lang="en-US"/>
          </a:p>
        </p:txBody>
      </p:sp>
    </p:spTree>
    <p:extLst>
      <p:ext uri="{BB962C8B-B14F-4D97-AF65-F5344CB8AC3E}">
        <p14:creationId xmlns:p14="http://schemas.microsoft.com/office/powerpoint/2010/main" val="2810816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228600" indent="-228600">
              <a:buAutoNum type="arabicPeriod"/>
            </a:pPr>
            <a:r>
              <a:rPr lang="nl-NL" dirty="0"/>
              <a:t>Standard Setting</a:t>
            </a:r>
            <a:r>
              <a:rPr lang="nl-NL" baseline="0" dirty="0"/>
              <a:t> Body: Development of (</a:t>
            </a:r>
            <a:r>
              <a:rPr lang="nl-NL" baseline="0" dirty="0" err="1"/>
              <a:t>world</a:t>
            </a:r>
            <a:r>
              <a:rPr lang="nl-NL" baseline="0" dirty="0"/>
              <a:t> </a:t>
            </a:r>
            <a:r>
              <a:rPr lang="nl-NL" baseline="0" dirty="0" err="1"/>
              <a:t>wide</a:t>
            </a:r>
            <a:r>
              <a:rPr lang="nl-NL" baseline="0" dirty="0"/>
              <a:t>) </a:t>
            </a:r>
            <a:r>
              <a:rPr lang="nl-NL" baseline="0" dirty="0" err="1"/>
              <a:t>standards</a:t>
            </a:r>
            <a:endParaRPr lang="nl-NL" baseline="0" dirty="0"/>
          </a:p>
          <a:p>
            <a:pPr marL="228600" indent="-228600">
              <a:buAutoNum type="arabicPeriod"/>
            </a:pPr>
            <a:r>
              <a:rPr lang="nl-NL" baseline="0" dirty="0" err="1"/>
              <a:t>Certification</a:t>
            </a:r>
            <a:r>
              <a:rPr lang="nl-NL" baseline="0" dirty="0"/>
              <a:t> </a:t>
            </a:r>
            <a:r>
              <a:rPr lang="nl-NL" baseline="0" dirty="0" err="1"/>
              <a:t>institue</a:t>
            </a:r>
            <a:r>
              <a:rPr lang="nl-NL" baseline="0" dirty="0"/>
              <a:t>: Auditing </a:t>
            </a:r>
            <a:r>
              <a:rPr lang="nl-NL" baseline="0" dirty="0" err="1"/>
              <a:t>and</a:t>
            </a:r>
            <a:r>
              <a:rPr lang="nl-NL" baseline="0" dirty="0"/>
              <a:t> </a:t>
            </a:r>
            <a:r>
              <a:rPr lang="nl-NL" baseline="0" dirty="0" err="1"/>
              <a:t>certifying</a:t>
            </a:r>
            <a:r>
              <a:rPr lang="nl-NL" baseline="0" dirty="0"/>
              <a:t> </a:t>
            </a:r>
            <a:r>
              <a:rPr lang="nl-NL" baseline="0" dirty="0" err="1"/>
              <a:t>standards</a:t>
            </a:r>
            <a:r>
              <a:rPr lang="nl-NL" baseline="0" dirty="0"/>
              <a:t>. </a:t>
            </a:r>
            <a:r>
              <a:rPr lang="en-US" baseline="0" dirty="0"/>
              <a:t>the actual assessment of a company whether it meets the standard and passes certification</a:t>
            </a:r>
          </a:p>
          <a:p>
            <a:pPr marL="228600" indent="-228600">
              <a:buAutoNum type="arabicPeriod"/>
            </a:pPr>
            <a:r>
              <a:rPr lang="nl-NL" baseline="0" dirty="0"/>
              <a:t>Advisor: </a:t>
            </a:r>
            <a:r>
              <a:rPr lang="nl-NL" baseline="0" dirty="0" err="1"/>
              <a:t>Independant</a:t>
            </a:r>
            <a:r>
              <a:rPr lang="nl-NL" baseline="0" dirty="0"/>
              <a:t> </a:t>
            </a:r>
            <a:r>
              <a:rPr lang="nl-NL" baseline="0" dirty="0" err="1"/>
              <a:t>advice</a:t>
            </a:r>
            <a:r>
              <a:rPr lang="nl-NL" baseline="0" dirty="0"/>
              <a:t> </a:t>
            </a:r>
            <a:r>
              <a:rPr lang="nl-NL" baseline="0" dirty="0" err="1"/>
              <a:t>to</a:t>
            </a:r>
            <a:r>
              <a:rPr lang="nl-NL" baseline="0" dirty="0"/>
              <a:t> support a company </a:t>
            </a:r>
            <a:r>
              <a:rPr lang="nl-NL" baseline="0" dirty="0" err="1"/>
              <a:t>throught</a:t>
            </a:r>
            <a:r>
              <a:rPr lang="nl-NL" baseline="0" dirty="0"/>
              <a:t> </a:t>
            </a:r>
            <a:r>
              <a:rPr lang="nl-NL" baseline="0" dirty="0" err="1"/>
              <a:t>the</a:t>
            </a:r>
            <a:r>
              <a:rPr lang="nl-NL" baseline="0" dirty="0"/>
              <a:t> </a:t>
            </a:r>
            <a:r>
              <a:rPr lang="nl-NL" baseline="0" dirty="0" err="1"/>
              <a:t>certification</a:t>
            </a:r>
            <a:r>
              <a:rPr lang="nl-NL" baseline="0" dirty="0"/>
              <a:t> proces</a:t>
            </a:r>
          </a:p>
          <a:p>
            <a:pPr marL="228600" indent="-228600">
              <a:buAutoNum type="arabicPeriod"/>
            </a:pPr>
            <a:r>
              <a:rPr lang="nl-NL" baseline="0" dirty="0"/>
              <a:t>Salon (or company) </a:t>
            </a:r>
            <a:r>
              <a:rPr lang="nl-NL" baseline="0" dirty="0" err="1"/>
              <a:t>thats</a:t>
            </a:r>
            <a:r>
              <a:rPr lang="nl-NL" baseline="0" dirty="0"/>
              <a:t> wants </a:t>
            </a:r>
            <a:r>
              <a:rPr lang="nl-NL" baseline="0" dirty="0" err="1"/>
              <a:t>to</a:t>
            </a:r>
            <a:r>
              <a:rPr lang="nl-NL" baseline="0" dirty="0"/>
              <a:t> </a:t>
            </a:r>
            <a:r>
              <a:rPr lang="nl-NL" baseline="0" dirty="0" err="1"/>
              <a:t>obtain</a:t>
            </a:r>
            <a:r>
              <a:rPr lang="nl-NL" baseline="0" dirty="0"/>
              <a:t> a </a:t>
            </a:r>
            <a:r>
              <a:rPr lang="nl-NL" baseline="0" dirty="0" err="1"/>
              <a:t>certificate</a:t>
            </a:r>
            <a:endParaRPr lang="nl-NL" dirty="0"/>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4</a:t>
            </a:fld>
            <a:endParaRPr lang="en-US"/>
          </a:p>
        </p:txBody>
      </p:sp>
    </p:spTree>
    <p:extLst>
      <p:ext uri="{BB962C8B-B14F-4D97-AF65-F5344CB8AC3E}">
        <p14:creationId xmlns:p14="http://schemas.microsoft.com/office/powerpoint/2010/main" val="3563114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Accreditation means that the Certification institute or a specific certificate is under control of an extra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and independent party, the accreditation board. </a:t>
            </a:r>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5</a:t>
            </a:fld>
            <a:endParaRPr lang="en-US"/>
          </a:p>
        </p:txBody>
      </p:sp>
    </p:spTree>
    <p:extLst>
      <p:ext uri="{BB962C8B-B14F-4D97-AF65-F5344CB8AC3E}">
        <p14:creationId xmlns:p14="http://schemas.microsoft.com/office/powerpoint/2010/main" val="2367404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small certification institutes or sector specific certification scheme’s accreditation is not applicable because of the high costs and the extra time it takes to comply to accreditation. Small certification institutes can use a own supervisory board as an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and independent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err="1">
                <a:solidFill>
                  <a:schemeClr val="tx1"/>
                </a:solidFill>
                <a:effectLst/>
                <a:latin typeface="+mn-lt"/>
                <a:ea typeface="+mn-ea"/>
                <a:cs typeface="+mn-cs"/>
              </a:rPr>
              <a:t>So</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for</a:t>
            </a:r>
            <a:r>
              <a:rPr lang="nl-NL" sz="1200" kern="1200" dirty="0">
                <a:solidFill>
                  <a:schemeClr val="tx1"/>
                </a:solidFill>
                <a:effectLst/>
                <a:latin typeface="+mn-lt"/>
                <a:ea typeface="+mn-ea"/>
                <a:cs typeface="+mn-cs"/>
              </a:rPr>
              <a:t> salons, </a:t>
            </a:r>
            <a:r>
              <a:rPr lang="nl-NL" sz="1200" kern="1200" dirty="0" err="1">
                <a:solidFill>
                  <a:schemeClr val="tx1"/>
                </a:solidFill>
                <a:effectLst/>
                <a:latin typeface="+mn-lt"/>
                <a:ea typeface="+mn-ea"/>
                <a:cs typeface="+mn-cs"/>
              </a:rPr>
              <a:t>don’t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worry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about</a:t>
            </a:r>
            <a:r>
              <a:rPr lang="nl-NL" sz="1200" kern="1200" baseline="0" dirty="0">
                <a:solidFill>
                  <a:schemeClr val="tx1"/>
                </a:solidFill>
                <a:effectLst/>
                <a:latin typeface="+mn-lt"/>
                <a:ea typeface="+mn-ea"/>
                <a:cs typeface="+mn-cs"/>
              </a:rPr>
              <a:t> </a:t>
            </a:r>
            <a:r>
              <a:rPr lang="nl-NL" sz="1200" kern="1200" baseline="0" dirty="0" err="1">
                <a:solidFill>
                  <a:schemeClr val="tx1"/>
                </a:solidFill>
                <a:effectLst/>
                <a:latin typeface="+mn-lt"/>
                <a:ea typeface="+mn-ea"/>
                <a:cs typeface="+mn-cs"/>
              </a:rPr>
              <a:t>accreditation</a:t>
            </a:r>
            <a:r>
              <a:rPr lang="nl-NL" sz="1200" kern="1200" baseline="0" dirty="0">
                <a:solidFill>
                  <a:schemeClr val="tx1"/>
                </a:solidFill>
                <a:effectLst/>
                <a:latin typeface="+mn-lt"/>
                <a:ea typeface="+mn-ea"/>
                <a:cs typeface="+mn-cs"/>
              </a:rPr>
              <a:t>, </a:t>
            </a:r>
            <a:r>
              <a:rPr lang="nl-NL" sz="1200" kern="1200" baseline="0" dirty="0" err="1">
                <a:solidFill>
                  <a:schemeClr val="tx1"/>
                </a:solidFill>
                <a:effectLst/>
                <a:latin typeface="+mn-lt"/>
                <a:ea typeface="+mn-ea"/>
                <a:cs typeface="+mn-cs"/>
              </a:rPr>
              <a:t>beceause</a:t>
            </a:r>
            <a:r>
              <a:rPr lang="nl-NL" sz="1200" kern="1200" baseline="0" dirty="0">
                <a:solidFill>
                  <a:schemeClr val="tx1"/>
                </a:solidFill>
                <a:effectLst/>
                <a:latin typeface="+mn-lt"/>
                <a:ea typeface="+mn-ea"/>
                <a:cs typeface="+mn-cs"/>
              </a:rPr>
              <a:t> </a:t>
            </a:r>
            <a:r>
              <a:rPr lang="nl-NL" sz="1200" kern="1200" baseline="0" dirty="0" err="1">
                <a:solidFill>
                  <a:schemeClr val="tx1"/>
                </a:solidFill>
                <a:effectLst/>
                <a:latin typeface="+mn-lt"/>
                <a:ea typeface="+mn-ea"/>
                <a:cs typeface="+mn-cs"/>
              </a:rPr>
              <a:t>that</a:t>
            </a:r>
            <a:r>
              <a:rPr lang="nl-NL" sz="1200" kern="1200" baseline="0" dirty="0">
                <a:solidFill>
                  <a:schemeClr val="tx1"/>
                </a:solidFill>
                <a:effectLst/>
                <a:latin typeface="+mn-lt"/>
                <a:ea typeface="+mn-ea"/>
                <a:cs typeface="+mn-cs"/>
              </a:rPr>
              <a:t> is </a:t>
            </a:r>
            <a:r>
              <a:rPr lang="nl-NL" sz="1200" kern="1200" baseline="0" dirty="0" err="1">
                <a:solidFill>
                  <a:schemeClr val="tx1"/>
                </a:solidFill>
                <a:effectLst/>
                <a:latin typeface="+mn-lt"/>
                <a:ea typeface="+mn-ea"/>
                <a:cs typeface="+mn-cs"/>
              </a:rPr>
              <a:t>not</a:t>
            </a:r>
            <a:r>
              <a:rPr lang="nl-NL" sz="1200" kern="1200" baseline="0" dirty="0">
                <a:solidFill>
                  <a:schemeClr val="tx1"/>
                </a:solidFill>
                <a:effectLst/>
                <a:latin typeface="+mn-lt"/>
                <a:ea typeface="+mn-ea"/>
                <a:cs typeface="+mn-cs"/>
              </a:rPr>
              <a:t> </a:t>
            </a:r>
            <a:r>
              <a:rPr lang="nl-NL" sz="1200" kern="1200" baseline="0" dirty="0" err="1">
                <a:solidFill>
                  <a:schemeClr val="tx1"/>
                </a:solidFill>
                <a:effectLst/>
                <a:latin typeface="+mn-lt"/>
                <a:ea typeface="+mn-ea"/>
                <a:cs typeface="+mn-cs"/>
              </a:rPr>
              <a:t>necessary</a:t>
            </a:r>
            <a:r>
              <a:rPr lang="nl-NL" sz="1200" kern="1200" baseline="0" dirty="0">
                <a:solidFill>
                  <a:schemeClr val="tx1"/>
                </a:solidFill>
                <a:effectLst/>
                <a:latin typeface="+mn-lt"/>
                <a:ea typeface="+mn-ea"/>
                <a:cs typeface="+mn-cs"/>
              </a:rPr>
              <a:t>. </a:t>
            </a:r>
            <a:r>
              <a:rPr lang="nl-NL" sz="1200" kern="1200" baseline="0" dirty="0" err="1">
                <a:solidFill>
                  <a:schemeClr val="tx1"/>
                </a:solidFill>
                <a:effectLst/>
                <a:latin typeface="+mn-lt"/>
                <a:ea typeface="+mn-ea"/>
                <a:cs typeface="+mn-cs"/>
              </a:rPr>
              <a:t>Accreditation</a:t>
            </a:r>
            <a:r>
              <a:rPr lang="nl-NL" sz="1200" kern="1200" baseline="0" dirty="0">
                <a:solidFill>
                  <a:schemeClr val="tx1"/>
                </a:solidFill>
                <a:effectLst/>
                <a:latin typeface="+mn-lt"/>
                <a:ea typeface="+mn-ea"/>
                <a:cs typeface="+mn-cs"/>
              </a:rPr>
              <a:t> </a:t>
            </a:r>
            <a:r>
              <a:rPr lang="nl-NL" sz="1200" kern="1200" baseline="0" dirty="0" err="1">
                <a:solidFill>
                  <a:schemeClr val="tx1"/>
                </a:solidFill>
                <a:effectLst/>
                <a:latin typeface="+mn-lt"/>
                <a:ea typeface="+mn-ea"/>
                <a:cs typeface="+mn-cs"/>
              </a:rPr>
              <a:t>will</a:t>
            </a:r>
            <a:r>
              <a:rPr lang="nl-NL" sz="1200" kern="1200" baseline="0" dirty="0">
                <a:solidFill>
                  <a:schemeClr val="tx1"/>
                </a:solidFill>
                <a:effectLst/>
                <a:latin typeface="+mn-lt"/>
                <a:ea typeface="+mn-ea"/>
                <a:cs typeface="+mn-cs"/>
              </a:rPr>
              <a:t> make </a:t>
            </a:r>
            <a:r>
              <a:rPr lang="nl-NL" sz="1200" kern="1200" baseline="0" dirty="0" err="1">
                <a:solidFill>
                  <a:schemeClr val="tx1"/>
                </a:solidFill>
                <a:effectLst/>
                <a:latin typeface="+mn-lt"/>
                <a:ea typeface="+mn-ea"/>
                <a:cs typeface="+mn-cs"/>
              </a:rPr>
              <a:t>it</a:t>
            </a:r>
            <a:r>
              <a:rPr lang="nl-NL" sz="1200" kern="1200" baseline="0" dirty="0">
                <a:solidFill>
                  <a:schemeClr val="tx1"/>
                </a:solidFill>
                <a:effectLst/>
                <a:latin typeface="+mn-lt"/>
                <a:ea typeface="+mn-ea"/>
                <a:cs typeface="+mn-cs"/>
              </a:rPr>
              <a:t> </a:t>
            </a:r>
            <a:r>
              <a:rPr lang="nl-NL" sz="1200" kern="1200" baseline="0" dirty="0" err="1">
                <a:solidFill>
                  <a:schemeClr val="tx1"/>
                </a:solidFill>
                <a:effectLst/>
                <a:latin typeface="+mn-lt"/>
                <a:ea typeface="+mn-ea"/>
                <a:cs typeface="+mn-cs"/>
              </a:rPr>
              <a:t>to</a:t>
            </a:r>
            <a:r>
              <a:rPr lang="nl-NL" sz="1200" kern="1200" baseline="0" dirty="0">
                <a:solidFill>
                  <a:schemeClr val="tx1"/>
                </a:solidFill>
                <a:effectLst/>
                <a:latin typeface="+mn-lt"/>
                <a:ea typeface="+mn-ea"/>
                <a:cs typeface="+mn-cs"/>
              </a:rPr>
              <a:t> </a:t>
            </a:r>
            <a:r>
              <a:rPr lang="nl-NL" sz="1200" kern="1200" baseline="0" dirty="0" err="1">
                <a:solidFill>
                  <a:schemeClr val="tx1"/>
                </a:solidFill>
                <a:effectLst/>
                <a:latin typeface="+mn-lt"/>
                <a:ea typeface="+mn-ea"/>
                <a:cs typeface="+mn-cs"/>
              </a:rPr>
              <a:t>complicated</a:t>
            </a:r>
            <a:r>
              <a:rPr lang="nl-NL" sz="1200" kern="1200" baseline="0" dirty="0">
                <a:solidFill>
                  <a:schemeClr val="tx1"/>
                </a:solidFill>
                <a:effectLst/>
                <a:latin typeface="+mn-lt"/>
                <a:ea typeface="+mn-ea"/>
                <a:cs typeface="+mn-cs"/>
              </a:rPr>
              <a:t> </a:t>
            </a:r>
            <a:r>
              <a:rPr lang="nl-NL" sz="1200" kern="1200" baseline="0" dirty="0" err="1">
                <a:solidFill>
                  <a:schemeClr val="tx1"/>
                </a:solidFill>
                <a:effectLst/>
                <a:latin typeface="+mn-lt"/>
                <a:ea typeface="+mn-ea"/>
                <a:cs typeface="+mn-cs"/>
              </a:rPr>
              <a:t>and</a:t>
            </a:r>
            <a:r>
              <a:rPr lang="nl-NL" sz="1200" kern="1200" baseline="0" dirty="0">
                <a:solidFill>
                  <a:schemeClr val="tx1"/>
                </a:solidFill>
                <a:effectLst/>
                <a:latin typeface="+mn-lt"/>
                <a:ea typeface="+mn-ea"/>
                <a:cs typeface="+mn-cs"/>
              </a:rPr>
              <a:t> </a:t>
            </a:r>
            <a:r>
              <a:rPr lang="nl-NL" sz="1200" kern="1200" baseline="0" dirty="0" err="1">
                <a:solidFill>
                  <a:schemeClr val="tx1"/>
                </a:solidFill>
                <a:effectLst/>
                <a:latin typeface="+mn-lt"/>
                <a:ea typeface="+mn-ea"/>
                <a:cs typeface="+mn-cs"/>
              </a:rPr>
              <a:t>expensive</a:t>
            </a:r>
            <a:r>
              <a:rPr lang="nl-NL" sz="1200" kern="1200" baseline="0" dirty="0">
                <a:solidFill>
                  <a:schemeClr val="tx1"/>
                </a:solidFill>
                <a:effectLst/>
                <a:latin typeface="+mn-lt"/>
                <a:ea typeface="+mn-ea"/>
                <a:cs typeface="+mn-cs"/>
              </a:rPr>
              <a:t> </a:t>
            </a:r>
            <a:r>
              <a:rPr lang="nl-NL" sz="1200" kern="1200" baseline="0" dirty="0" err="1">
                <a:solidFill>
                  <a:schemeClr val="tx1"/>
                </a:solidFill>
                <a:effectLst/>
                <a:latin typeface="+mn-lt"/>
                <a:ea typeface="+mn-ea"/>
                <a:cs typeface="+mn-cs"/>
              </a:rPr>
              <a:t>for</a:t>
            </a:r>
            <a:r>
              <a:rPr lang="nl-NL" sz="1200" kern="1200" baseline="0" dirty="0">
                <a:solidFill>
                  <a:schemeClr val="tx1"/>
                </a:solidFill>
                <a:effectLst/>
                <a:latin typeface="+mn-lt"/>
                <a:ea typeface="+mn-ea"/>
                <a:cs typeface="+mn-cs"/>
              </a:rPr>
              <a:t> a business like hair salons.</a:t>
            </a:r>
            <a:endParaRPr lang="en-US"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6</a:t>
            </a:fld>
            <a:endParaRPr lang="en-US"/>
          </a:p>
        </p:txBody>
      </p:sp>
    </p:spTree>
    <p:extLst>
      <p:ext uri="{BB962C8B-B14F-4D97-AF65-F5344CB8AC3E}">
        <p14:creationId xmlns:p14="http://schemas.microsoft.com/office/powerpoint/2010/main" val="3543478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The are </a:t>
            </a:r>
            <a:r>
              <a:rPr lang="nl-NL" dirty="0" err="1"/>
              <a:t>roughly</a:t>
            </a:r>
            <a:r>
              <a:rPr lang="nl-NL" dirty="0"/>
              <a:t> 2 types of </a:t>
            </a:r>
            <a:r>
              <a:rPr lang="nl-NL" dirty="0" err="1"/>
              <a:t>certification</a:t>
            </a:r>
            <a:r>
              <a:rPr lang="nl-NL" dirty="0"/>
              <a:t>.</a:t>
            </a:r>
          </a:p>
          <a:p>
            <a:r>
              <a:rPr lang="nl-NL" dirty="0" err="1"/>
              <a:t>Regular</a:t>
            </a:r>
            <a:r>
              <a:rPr lang="nl-NL" dirty="0"/>
              <a:t> </a:t>
            </a:r>
            <a:r>
              <a:rPr lang="nl-NL" dirty="0" err="1"/>
              <a:t>for</a:t>
            </a:r>
            <a:r>
              <a:rPr lang="nl-NL" dirty="0"/>
              <a:t> </a:t>
            </a:r>
            <a:r>
              <a:rPr lang="nl-NL" dirty="0" err="1"/>
              <a:t>everybody</a:t>
            </a:r>
            <a:endParaRPr lang="nl-NL" dirty="0"/>
          </a:p>
          <a:p>
            <a:r>
              <a:rPr lang="nl-NL" dirty="0"/>
              <a:t>Group </a:t>
            </a:r>
            <a:r>
              <a:rPr lang="nl-NL" dirty="0" err="1"/>
              <a:t>for</a:t>
            </a:r>
            <a:r>
              <a:rPr lang="nl-NL" dirty="0"/>
              <a:t> small companies </a:t>
            </a:r>
          </a:p>
          <a:p>
            <a:endParaRPr lang="nl-NL" dirty="0"/>
          </a:p>
          <a:p>
            <a:r>
              <a:rPr lang="nl-NL" dirty="0"/>
              <a:t>Let me </a:t>
            </a:r>
            <a:r>
              <a:rPr lang="nl-NL" dirty="0" err="1"/>
              <a:t>explain</a:t>
            </a:r>
            <a:r>
              <a:rPr lang="nl-NL" dirty="0"/>
              <a:t> </a:t>
            </a:r>
            <a:r>
              <a:rPr lang="nl-NL" dirty="0" err="1"/>
              <a:t>the</a:t>
            </a:r>
            <a:r>
              <a:rPr lang="nl-NL" dirty="0"/>
              <a:t> </a:t>
            </a:r>
            <a:r>
              <a:rPr lang="nl-NL" dirty="0" err="1"/>
              <a:t>differences</a:t>
            </a:r>
            <a:endParaRPr lang="nl-NL" dirty="0"/>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7</a:t>
            </a:fld>
            <a:endParaRPr lang="en-US"/>
          </a:p>
        </p:txBody>
      </p:sp>
    </p:spTree>
    <p:extLst>
      <p:ext uri="{BB962C8B-B14F-4D97-AF65-F5344CB8AC3E}">
        <p14:creationId xmlns:p14="http://schemas.microsoft.com/office/powerpoint/2010/main" val="3570933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a:p>
            <a:endParaRPr lang="nl-NL" dirty="0"/>
          </a:p>
          <a:p>
            <a:r>
              <a:rPr lang="nl-NL" dirty="0" err="1"/>
              <a:t>Here</a:t>
            </a:r>
            <a:r>
              <a:rPr lang="nl-NL" dirty="0"/>
              <a:t> </a:t>
            </a:r>
            <a:r>
              <a:rPr lang="nl-NL" dirty="0" err="1"/>
              <a:t>you</a:t>
            </a:r>
            <a:r>
              <a:rPr lang="nl-NL" dirty="0"/>
              <a:t> </a:t>
            </a:r>
            <a:r>
              <a:rPr lang="nl-NL" dirty="0" err="1"/>
              <a:t>see</a:t>
            </a:r>
            <a:r>
              <a:rPr lang="nl-NL" dirty="0"/>
              <a:t> </a:t>
            </a:r>
            <a:r>
              <a:rPr lang="nl-NL" dirty="0" err="1"/>
              <a:t>the</a:t>
            </a:r>
            <a:r>
              <a:rPr lang="nl-NL" dirty="0"/>
              <a:t> different </a:t>
            </a:r>
            <a:r>
              <a:rPr lang="nl-NL" dirty="0" err="1"/>
              <a:t>parties</a:t>
            </a:r>
            <a:r>
              <a:rPr lang="nl-NL" dirty="0"/>
              <a:t> </a:t>
            </a:r>
            <a:r>
              <a:rPr lang="nl-NL" dirty="0" err="1"/>
              <a:t>within</a:t>
            </a:r>
            <a:r>
              <a:rPr lang="nl-NL" dirty="0"/>
              <a:t> </a:t>
            </a:r>
            <a:r>
              <a:rPr lang="nl-NL" dirty="0" err="1"/>
              <a:t>certification</a:t>
            </a:r>
            <a:r>
              <a:rPr lang="nl-NL" dirty="0"/>
              <a:t>: </a:t>
            </a:r>
          </a:p>
          <a:p>
            <a:pPr marL="228600" indent="-228600">
              <a:buAutoNum type="arabicPeriod"/>
            </a:pPr>
            <a:r>
              <a:rPr lang="nl-NL" dirty="0"/>
              <a:t>The standard setting body, </a:t>
            </a:r>
            <a:r>
              <a:rPr lang="nl-NL" dirty="0" err="1"/>
              <a:t>for</a:t>
            </a:r>
            <a:r>
              <a:rPr lang="nl-NL" dirty="0"/>
              <a:t> </a:t>
            </a:r>
            <a:r>
              <a:rPr lang="nl-NL" dirty="0" err="1"/>
              <a:t>developing</a:t>
            </a:r>
            <a:r>
              <a:rPr lang="nl-NL" dirty="0"/>
              <a:t> a standard</a:t>
            </a:r>
          </a:p>
          <a:p>
            <a:pPr marL="228600" indent="-228600">
              <a:buAutoNum type="arabicPeriod"/>
            </a:pPr>
            <a:r>
              <a:rPr lang="nl-NL" dirty="0"/>
              <a:t>The </a:t>
            </a:r>
            <a:r>
              <a:rPr lang="nl-NL" dirty="0" err="1"/>
              <a:t>certification</a:t>
            </a:r>
            <a:r>
              <a:rPr lang="nl-NL" baseline="0" dirty="0"/>
              <a:t> </a:t>
            </a:r>
            <a:r>
              <a:rPr lang="nl-NL" baseline="0" dirty="0" err="1"/>
              <a:t>institue</a:t>
            </a:r>
            <a:r>
              <a:rPr lang="nl-NL" baseline="0" dirty="0"/>
              <a:t> </a:t>
            </a:r>
            <a:r>
              <a:rPr lang="nl-NL" baseline="0" dirty="0" err="1"/>
              <a:t>for</a:t>
            </a:r>
            <a:r>
              <a:rPr lang="nl-NL" baseline="0" dirty="0"/>
              <a:t> </a:t>
            </a:r>
            <a:r>
              <a:rPr lang="nl-NL" baseline="0" dirty="0" err="1"/>
              <a:t>the</a:t>
            </a:r>
            <a:r>
              <a:rPr lang="nl-NL" baseline="0" dirty="0"/>
              <a:t> </a:t>
            </a:r>
            <a:r>
              <a:rPr lang="nl-NL" baseline="0" dirty="0" err="1"/>
              <a:t>assesments</a:t>
            </a:r>
            <a:r>
              <a:rPr lang="nl-NL" dirty="0"/>
              <a:t> or </a:t>
            </a:r>
            <a:r>
              <a:rPr lang="nl-NL" dirty="0" err="1"/>
              <a:t>auditing</a:t>
            </a:r>
            <a:endParaRPr lang="nl-NL" dirty="0"/>
          </a:p>
          <a:p>
            <a:pPr marL="228600" indent="-228600">
              <a:buAutoNum type="arabicPeriod"/>
            </a:pPr>
            <a:r>
              <a:rPr lang="nl-NL" dirty="0"/>
              <a:t>The salons</a:t>
            </a:r>
          </a:p>
          <a:p>
            <a:pPr marL="228600" indent="-228600">
              <a:buAutoNum type="arabicPeriod"/>
            </a:pPr>
            <a:r>
              <a:rPr lang="nl-NL" dirty="0"/>
              <a:t>The</a:t>
            </a:r>
            <a:r>
              <a:rPr lang="nl-NL" baseline="0" dirty="0"/>
              <a:t> consultancy companies </a:t>
            </a:r>
            <a:r>
              <a:rPr lang="nl-NL" baseline="0" dirty="0" err="1"/>
              <a:t>for</a:t>
            </a:r>
            <a:r>
              <a:rPr lang="nl-NL" baseline="0" dirty="0"/>
              <a:t> </a:t>
            </a:r>
            <a:r>
              <a:rPr lang="nl-NL" baseline="0" dirty="0" err="1"/>
              <a:t>advice</a:t>
            </a:r>
            <a:endParaRPr lang="nl-NL" dirty="0"/>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8</a:t>
            </a:fld>
            <a:endParaRPr lang="en-US"/>
          </a:p>
        </p:txBody>
      </p:sp>
    </p:spTree>
    <p:extLst>
      <p:ext uri="{BB962C8B-B14F-4D97-AF65-F5344CB8AC3E}">
        <p14:creationId xmlns:p14="http://schemas.microsoft.com/office/powerpoint/2010/main" val="1600404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a:t>
            </a:r>
            <a:r>
              <a:rPr lang="nl-NL" dirty="0" err="1"/>
              <a:t>groupmanager</a:t>
            </a:r>
            <a:r>
              <a:rPr lang="nl-NL" dirty="0"/>
              <a:t> is </a:t>
            </a:r>
            <a:r>
              <a:rPr lang="nl-NL" dirty="0" err="1"/>
              <a:t>responsible</a:t>
            </a:r>
            <a:r>
              <a:rPr lang="nl-NL" dirty="0"/>
              <a:t> </a:t>
            </a:r>
            <a:r>
              <a:rPr lang="nl-NL" dirty="0" err="1"/>
              <a:t>for</a:t>
            </a:r>
            <a:r>
              <a:rPr lang="nl-NL" dirty="0"/>
              <a:t> </a:t>
            </a:r>
            <a:r>
              <a:rPr lang="nl-NL" dirty="0" err="1"/>
              <a:t>the</a:t>
            </a:r>
            <a:r>
              <a:rPr lang="nl-NL" dirty="0"/>
              <a:t> </a:t>
            </a:r>
            <a:r>
              <a:rPr lang="nl-NL" dirty="0" err="1"/>
              <a:t>whole</a:t>
            </a:r>
            <a:r>
              <a:rPr lang="nl-NL" dirty="0"/>
              <a:t> </a:t>
            </a:r>
            <a:r>
              <a:rPr lang="nl-NL" dirty="0" err="1"/>
              <a:t>group</a:t>
            </a:r>
            <a:r>
              <a:rPr lang="nl-NL" dirty="0"/>
              <a:t>. </a:t>
            </a:r>
          </a:p>
          <a:p>
            <a:r>
              <a:rPr lang="en-US" dirty="0"/>
              <a:t>The group manager fulfills an annual internal audit and may support and advise group members as in-house adviser.</a:t>
            </a:r>
          </a:p>
          <a:p>
            <a:r>
              <a:rPr lang="nl-NL" dirty="0"/>
              <a:t>The</a:t>
            </a:r>
            <a:r>
              <a:rPr lang="nl-NL" baseline="0" dirty="0"/>
              <a:t> </a:t>
            </a:r>
            <a:r>
              <a:rPr lang="nl-NL" baseline="0" dirty="0" err="1"/>
              <a:t>groupmanager</a:t>
            </a:r>
            <a:r>
              <a:rPr lang="nl-NL" baseline="0" dirty="0"/>
              <a:t> is in </a:t>
            </a:r>
            <a:r>
              <a:rPr lang="nl-NL" baseline="0" dirty="0" err="1"/>
              <a:t>fact</a:t>
            </a:r>
            <a:r>
              <a:rPr lang="nl-NL" baseline="0" dirty="0"/>
              <a:t> a </a:t>
            </a:r>
            <a:r>
              <a:rPr lang="nl-NL" baseline="0" dirty="0" err="1"/>
              <a:t>collegue</a:t>
            </a:r>
            <a:r>
              <a:rPr lang="nl-NL" baseline="0" dirty="0"/>
              <a:t> of </a:t>
            </a:r>
            <a:r>
              <a:rPr lang="nl-NL" baseline="0" dirty="0" err="1"/>
              <a:t>the</a:t>
            </a:r>
            <a:r>
              <a:rPr lang="nl-NL" baseline="0" dirty="0"/>
              <a:t> company</a:t>
            </a:r>
          </a:p>
          <a:p>
            <a:endParaRPr lang="nl-NL" baseline="0" dirty="0"/>
          </a:p>
          <a:p>
            <a:r>
              <a:rPr lang="nl-NL" baseline="0" dirty="0"/>
              <a:t>The </a:t>
            </a:r>
            <a:r>
              <a:rPr lang="nl-NL" baseline="0" dirty="0" err="1"/>
              <a:t>certification</a:t>
            </a:r>
            <a:r>
              <a:rPr lang="nl-NL" baseline="0" dirty="0"/>
              <a:t> body </a:t>
            </a:r>
            <a:r>
              <a:rPr lang="nl-NL" baseline="0" dirty="0" err="1"/>
              <a:t>applies</a:t>
            </a:r>
            <a:r>
              <a:rPr lang="nl-NL" baseline="0" dirty="0"/>
              <a:t> </a:t>
            </a:r>
            <a:r>
              <a:rPr lang="nl-NL" baseline="0" dirty="0" err="1"/>
              <a:t>only</a:t>
            </a:r>
            <a:r>
              <a:rPr lang="nl-NL" baseline="0" dirty="0"/>
              <a:t> a sample audit of </a:t>
            </a:r>
            <a:r>
              <a:rPr lang="nl-NL" baseline="0" dirty="0" err="1"/>
              <a:t>the</a:t>
            </a:r>
            <a:r>
              <a:rPr lang="nl-NL" baseline="0" dirty="0"/>
              <a:t> </a:t>
            </a:r>
            <a:r>
              <a:rPr lang="nl-NL" baseline="0" dirty="0" err="1"/>
              <a:t>group</a:t>
            </a:r>
            <a:r>
              <a:rPr lang="nl-NL" baseline="0" dirty="0"/>
              <a:t>. The </a:t>
            </a:r>
            <a:r>
              <a:rPr lang="nl-NL" baseline="0" dirty="0" err="1"/>
              <a:t>larger</a:t>
            </a:r>
            <a:r>
              <a:rPr lang="nl-NL" baseline="0" dirty="0"/>
              <a:t> </a:t>
            </a:r>
            <a:r>
              <a:rPr lang="nl-NL" baseline="0" dirty="0" err="1"/>
              <a:t>the</a:t>
            </a:r>
            <a:r>
              <a:rPr lang="nl-NL" baseline="0" dirty="0"/>
              <a:t> </a:t>
            </a:r>
            <a:r>
              <a:rPr lang="nl-NL" baseline="0" dirty="0" err="1"/>
              <a:t>group</a:t>
            </a:r>
            <a:r>
              <a:rPr lang="nl-NL" baseline="0" dirty="0"/>
              <a:t>, </a:t>
            </a:r>
            <a:r>
              <a:rPr lang="nl-NL" baseline="0" dirty="0" err="1"/>
              <a:t>the</a:t>
            </a:r>
            <a:r>
              <a:rPr lang="nl-NL" baseline="0" dirty="0"/>
              <a:t> </a:t>
            </a:r>
            <a:r>
              <a:rPr lang="nl-NL" baseline="0" dirty="0" err="1"/>
              <a:t>less</a:t>
            </a:r>
            <a:r>
              <a:rPr lang="nl-NL" baseline="0" dirty="0"/>
              <a:t> audits in </a:t>
            </a:r>
            <a:r>
              <a:rPr lang="nl-NL" baseline="0" dirty="0" err="1"/>
              <a:t>relation</a:t>
            </a:r>
            <a:r>
              <a:rPr lang="nl-NL" baseline="0" dirty="0"/>
              <a:t> </a:t>
            </a:r>
            <a:r>
              <a:rPr lang="nl-NL" baseline="0" dirty="0" err="1"/>
              <a:t>to</a:t>
            </a:r>
            <a:r>
              <a:rPr lang="nl-NL" baseline="0" dirty="0"/>
              <a:t> </a:t>
            </a:r>
            <a:r>
              <a:rPr lang="nl-NL" baseline="0" dirty="0" err="1"/>
              <a:t>the</a:t>
            </a:r>
            <a:r>
              <a:rPr lang="nl-NL" baseline="0" dirty="0"/>
              <a:t> </a:t>
            </a:r>
            <a:r>
              <a:rPr lang="nl-NL" baseline="0" dirty="0" err="1"/>
              <a:t>total</a:t>
            </a:r>
            <a:r>
              <a:rPr lang="nl-NL" baseline="0" dirty="0"/>
              <a:t> </a:t>
            </a:r>
            <a:r>
              <a:rPr lang="nl-NL" baseline="0" dirty="0" err="1"/>
              <a:t>amount</a:t>
            </a:r>
            <a:r>
              <a:rPr lang="nl-NL" baseline="0" dirty="0"/>
              <a:t> of </a:t>
            </a:r>
            <a:r>
              <a:rPr lang="nl-NL" baseline="0" dirty="0" err="1"/>
              <a:t>groupmembers</a:t>
            </a:r>
            <a:r>
              <a:rPr lang="nl-NL" baseline="0" dirty="0"/>
              <a:t>.</a:t>
            </a:r>
          </a:p>
          <a:p>
            <a:endParaRPr lang="nl-NL" baseline="0" dirty="0"/>
          </a:p>
          <a:p>
            <a:r>
              <a:rPr lang="nl-NL" baseline="0" dirty="0"/>
              <a:t>Important </a:t>
            </a:r>
            <a:r>
              <a:rPr lang="nl-NL" baseline="0" dirty="0" err="1"/>
              <a:t>to</a:t>
            </a:r>
            <a:r>
              <a:rPr lang="nl-NL" baseline="0" dirty="0"/>
              <a:t> </a:t>
            </a:r>
            <a:r>
              <a:rPr lang="nl-NL" baseline="0" dirty="0" err="1"/>
              <a:t>know</a:t>
            </a:r>
            <a:r>
              <a:rPr lang="nl-NL" baseline="0" dirty="0"/>
              <a:t>: Group in </a:t>
            </a:r>
            <a:r>
              <a:rPr lang="nl-NL" baseline="0" dirty="0" err="1"/>
              <a:t>Groupcertification</a:t>
            </a:r>
            <a:r>
              <a:rPr lang="nl-NL" baseline="0" dirty="0"/>
              <a:t> means a </a:t>
            </a:r>
            <a:r>
              <a:rPr lang="nl-NL" baseline="0" dirty="0" err="1"/>
              <a:t>group</a:t>
            </a:r>
            <a:r>
              <a:rPr lang="nl-NL" baseline="0" dirty="0"/>
              <a:t> of </a:t>
            </a:r>
            <a:r>
              <a:rPr lang="nl-NL" baseline="0" dirty="0" err="1"/>
              <a:t>individual</a:t>
            </a:r>
            <a:r>
              <a:rPr lang="nl-NL" baseline="0" dirty="0"/>
              <a:t> small salons. It is </a:t>
            </a:r>
            <a:r>
              <a:rPr lang="nl-NL" baseline="0" dirty="0" err="1"/>
              <a:t>not</a:t>
            </a:r>
            <a:r>
              <a:rPr lang="nl-NL" baseline="0" dirty="0"/>
              <a:t> </a:t>
            </a:r>
            <a:r>
              <a:rPr lang="nl-NL" baseline="0" dirty="0" err="1"/>
              <a:t>about</a:t>
            </a:r>
            <a:r>
              <a:rPr lang="nl-NL" baseline="0" dirty="0"/>
              <a:t> </a:t>
            </a:r>
            <a:r>
              <a:rPr lang="nl-NL" baseline="0" dirty="0" err="1"/>
              <a:t>an</a:t>
            </a:r>
            <a:r>
              <a:rPr lang="nl-NL" baseline="0" dirty="0"/>
              <a:t> </a:t>
            </a:r>
            <a:r>
              <a:rPr lang="nl-NL" baseline="0" dirty="0" err="1"/>
              <a:t>existing</a:t>
            </a:r>
            <a:r>
              <a:rPr lang="nl-NL" baseline="0" dirty="0"/>
              <a:t> </a:t>
            </a:r>
            <a:r>
              <a:rPr lang="nl-NL" baseline="0" dirty="0" err="1"/>
              <a:t>coorperation</a:t>
            </a:r>
            <a:r>
              <a:rPr lang="nl-NL" baseline="0" dirty="0"/>
              <a:t> or franchise-</a:t>
            </a:r>
            <a:r>
              <a:rPr lang="nl-NL" baseline="0" dirty="0" err="1"/>
              <a:t>formula</a:t>
            </a:r>
            <a:endParaRPr lang="en-US" dirty="0"/>
          </a:p>
        </p:txBody>
      </p:sp>
      <p:sp>
        <p:nvSpPr>
          <p:cNvPr id="4" name="Tijdelijke aanduiding voor dianummer 3"/>
          <p:cNvSpPr>
            <a:spLocks noGrp="1"/>
          </p:cNvSpPr>
          <p:nvPr>
            <p:ph type="sldNum" sz="quarter" idx="10"/>
          </p:nvPr>
        </p:nvSpPr>
        <p:spPr/>
        <p:txBody>
          <a:bodyPr/>
          <a:lstStyle/>
          <a:p>
            <a:fld id="{6BAFFF37-D4D7-4EE8-B202-3837D9FCE1DA}" type="slidenum">
              <a:rPr lang="en-US" smtClean="0"/>
              <a:t>9</a:t>
            </a:fld>
            <a:endParaRPr lang="en-US"/>
          </a:p>
        </p:txBody>
      </p:sp>
    </p:spTree>
    <p:extLst>
      <p:ext uri="{BB962C8B-B14F-4D97-AF65-F5344CB8AC3E}">
        <p14:creationId xmlns:p14="http://schemas.microsoft.com/office/powerpoint/2010/main" val="566808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dirty="0"/>
              <a:t>Klik om de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46791987-F491-4E93-8DE4-EA4F3F1D819E}" type="datetimeFigureOut">
              <a:rPr lang="nl-NL" smtClean="0"/>
              <a:t>05-10-21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BC40F6F-39CF-4483-88D2-B9F8B9D58B40}" type="slidenum">
              <a:rPr lang="nl-NL" smtClean="0"/>
              <a:t>‹nr.›</a:t>
            </a:fld>
            <a:endParaRPr lang="nl-NL"/>
          </a:p>
        </p:txBody>
      </p:sp>
      <p:pic>
        <p:nvPicPr>
          <p:cNvPr id="22" name="Afbeelding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675" y="5947928"/>
            <a:ext cx="2185987" cy="910072"/>
          </a:xfrm>
          <a:prstGeom prst="rect">
            <a:avLst/>
          </a:prstGeom>
        </p:spPr>
      </p:pic>
      <p:pic>
        <p:nvPicPr>
          <p:cNvPr id="23" name="Afbeelding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40756" y="6140850"/>
            <a:ext cx="2245519" cy="640950"/>
          </a:xfrm>
          <a:prstGeom prst="rect">
            <a:avLst/>
          </a:prstGeom>
        </p:spPr>
      </p:pic>
    </p:spTree>
    <p:extLst>
      <p:ext uri="{BB962C8B-B14F-4D97-AF65-F5344CB8AC3E}">
        <p14:creationId xmlns:p14="http://schemas.microsoft.com/office/powerpoint/2010/main" val="2960885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de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46791987-F491-4E93-8DE4-EA4F3F1D819E}" type="datetimeFigureOut">
              <a:rPr lang="nl-NL" smtClean="0"/>
              <a:t>05-10-21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BC40F6F-39CF-4483-88D2-B9F8B9D58B40}" type="slidenum">
              <a:rPr lang="nl-NL" smtClean="0"/>
              <a:t>‹nr.›</a:t>
            </a:fld>
            <a:endParaRPr lang="nl-NL"/>
          </a:p>
        </p:txBody>
      </p:sp>
    </p:spTree>
    <p:extLst>
      <p:ext uri="{BB962C8B-B14F-4D97-AF65-F5344CB8AC3E}">
        <p14:creationId xmlns:p14="http://schemas.microsoft.com/office/powerpoint/2010/main" val="1363889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46791987-F491-4E93-8DE4-EA4F3F1D819E}" type="datetimeFigureOut">
              <a:rPr lang="nl-NL" smtClean="0"/>
              <a:t>05-10-21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BC40F6F-39CF-4483-88D2-B9F8B9D58B40}" type="slidenum">
              <a:rPr lang="nl-NL" smtClean="0"/>
              <a:t>‹nr.›</a:t>
            </a:fld>
            <a:endParaRPr lang="nl-N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95344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de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46791987-F491-4E93-8DE4-EA4F3F1D819E}" type="datetimeFigureOut">
              <a:rPr lang="nl-NL" smtClean="0"/>
              <a:t>05-10-21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BC40F6F-39CF-4483-88D2-B9F8B9D58B40}" type="slidenum">
              <a:rPr lang="nl-NL" smtClean="0"/>
              <a:t>‹nr.›</a:t>
            </a:fld>
            <a:endParaRPr lang="nl-NL"/>
          </a:p>
        </p:txBody>
      </p:sp>
    </p:spTree>
    <p:extLst>
      <p:ext uri="{BB962C8B-B14F-4D97-AF65-F5344CB8AC3E}">
        <p14:creationId xmlns:p14="http://schemas.microsoft.com/office/powerpoint/2010/main" val="1378746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46791987-F491-4E93-8DE4-EA4F3F1D819E}" type="datetimeFigureOut">
              <a:rPr lang="nl-NL" smtClean="0"/>
              <a:t>05-10-21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BC40F6F-39CF-4483-88D2-B9F8B9D58B40}"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74161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46791987-F491-4E93-8DE4-EA4F3F1D819E}" type="datetimeFigureOut">
              <a:rPr lang="nl-NL" smtClean="0"/>
              <a:t>05-10-21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BC40F6F-39CF-4483-88D2-B9F8B9D58B40}" type="slidenum">
              <a:rPr lang="nl-NL" smtClean="0"/>
              <a:t>‹nr.›</a:t>
            </a:fld>
            <a:endParaRPr lang="nl-NL"/>
          </a:p>
        </p:txBody>
      </p:sp>
    </p:spTree>
    <p:extLst>
      <p:ext uri="{BB962C8B-B14F-4D97-AF65-F5344CB8AC3E}">
        <p14:creationId xmlns:p14="http://schemas.microsoft.com/office/powerpoint/2010/main" val="2349582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6791987-F491-4E93-8DE4-EA4F3F1D819E}" type="datetimeFigureOut">
              <a:rPr lang="nl-NL" smtClean="0"/>
              <a:t>05-10-21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BC40F6F-39CF-4483-88D2-B9F8B9D58B40}" type="slidenum">
              <a:rPr lang="nl-NL" smtClean="0"/>
              <a:t>‹nr.›</a:t>
            </a:fld>
            <a:endParaRPr lang="nl-NL"/>
          </a:p>
        </p:txBody>
      </p:sp>
    </p:spTree>
    <p:extLst>
      <p:ext uri="{BB962C8B-B14F-4D97-AF65-F5344CB8AC3E}">
        <p14:creationId xmlns:p14="http://schemas.microsoft.com/office/powerpoint/2010/main" val="2300507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de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6791987-F491-4E93-8DE4-EA4F3F1D819E}" type="datetimeFigureOut">
              <a:rPr lang="nl-NL" smtClean="0"/>
              <a:t>05-10-21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BC40F6F-39CF-4483-88D2-B9F8B9D58B40}" type="slidenum">
              <a:rPr lang="nl-NL" smtClean="0"/>
              <a:t>‹nr.›</a:t>
            </a:fld>
            <a:endParaRPr lang="nl-NL"/>
          </a:p>
        </p:txBody>
      </p:sp>
    </p:spTree>
    <p:extLst>
      <p:ext uri="{BB962C8B-B14F-4D97-AF65-F5344CB8AC3E}">
        <p14:creationId xmlns:p14="http://schemas.microsoft.com/office/powerpoint/2010/main" val="50479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6791987-F491-4E93-8DE4-EA4F3F1D819E}" type="datetimeFigureOut">
              <a:rPr lang="nl-NL" smtClean="0"/>
              <a:t>05-10-21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BC40F6F-39CF-4483-88D2-B9F8B9D58B40}" type="slidenum">
              <a:rPr lang="nl-NL" smtClean="0"/>
              <a:t>‹nr.›</a:t>
            </a:fld>
            <a:endParaRPr lang="nl-NL"/>
          </a:p>
        </p:txBody>
      </p:sp>
    </p:spTree>
    <p:extLst>
      <p:ext uri="{BB962C8B-B14F-4D97-AF65-F5344CB8AC3E}">
        <p14:creationId xmlns:p14="http://schemas.microsoft.com/office/powerpoint/2010/main" val="69695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46791987-F491-4E93-8DE4-EA4F3F1D819E}" type="datetimeFigureOut">
              <a:rPr lang="nl-NL" smtClean="0"/>
              <a:t>05-10-21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BC40F6F-39CF-4483-88D2-B9F8B9D58B40}" type="slidenum">
              <a:rPr lang="nl-NL" smtClean="0"/>
              <a:t>‹nr.›</a:t>
            </a:fld>
            <a:endParaRPr lang="nl-NL"/>
          </a:p>
        </p:txBody>
      </p:sp>
    </p:spTree>
    <p:extLst>
      <p:ext uri="{BB962C8B-B14F-4D97-AF65-F5344CB8AC3E}">
        <p14:creationId xmlns:p14="http://schemas.microsoft.com/office/powerpoint/2010/main" val="1306137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6791987-F491-4E93-8DE4-EA4F3F1D819E}" type="datetimeFigureOut">
              <a:rPr lang="nl-NL" smtClean="0"/>
              <a:t>05-10-21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BC40F6F-39CF-4483-88D2-B9F8B9D58B40}" type="slidenum">
              <a:rPr lang="nl-NL" smtClean="0"/>
              <a:t>‹nr.›</a:t>
            </a:fld>
            <a:endParaRPr lang="nl-NL"/>
          </a:p>
        </p:txBody>
      </p:sp>
    </p:spTree>
    <p:extLst>
      <p:ext uri="{BB962C8B-B14F-4D97-AF65-F5344CB8AC3E}">
        <p14:creationId xmlns:p14="http://schemas.microsoft.com/office/powerpoint/2010/main" val="748019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6791987-F491-4E93-8DE4-EA4F3F1D819E}" type="datetimeFigureOut">
              <a:rPr lang="nl-NL" smtClean="0"/>
              <a:t>05-10-21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9BC40F6F-39CF-4483-88D2-B9F8B9D58B40}" type="slidenum">
              <a:rPr lang="nl-NL" smtClean="0"/>
              <a:t>‹nr.›</a:t>
            </a:fld>
            <a:endParaRPr lang="nl-NL"/>
          </a:p>
        </p:txBody>
      </p:sp>
    </p:spTree>
    <p:extLst>
      <p:ext uri="{BB962C8B-B14F-4D97-AF65-F5344CB8AC3E}">
        <p14:creationId xmlns:p14="http://schemas.microsoft.com/office/powerpoint/2010/main" val="298444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46791987-F491-4E93-8DE4-EA4F3F1D819E}" type="datetimeFigureOut">
              <a:rPr lang="nl-NL" smtClean="0"/>
              <a:t>05-10-21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9BC40F6F-39CF-4483-88D2-B9F8B9D58B40}" type="slidenum">
              <a:rPr lang="nl-NL" smtClean="0"/>
              <a:t>‹nr.›</a:t>
            </a:fld>
            <a:endParaRPr lang="nl-NL"/>
          </a:p>
        </p:txBody>
      </p:sp>
    </p:spTree>
    <p:extLst>
      <p:ext uri="{BB962C8B-B14F-4D97-AF65-F5344CB8AC3E}">
        <p14:creationId xmlns:p14="http://schemas.microsoft.com/office/powerpoint/2010/main" val="343475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791987-F491-4E93-8DE4-EA4F3F1D819E}" type="datetimeFigureOut">
              <a:rPr lang="nl-NL" smtClean="0"/>
              <a:t>05-10-21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9BC40F6F-39CF-4483-88D2-B9F8B9D58B40}" type="slidenum">
              <a:rPr lang="nl-NL" smtClean="0"/>
              <a:t>‹nr.›</a:t>
            </a:fld>
            <a:endParaRPr lang="nl-NL"/>
          </a:p>
        </p:txBody>
      </p:sp>
    </p:spTree>
    <p:extLst>
      <p:ext uri="{BB962C8B-B14F-4D97-AF65-F5344CB8AC3E}">
        <p14:creationId xmlns:p14="http://schemas.microsoft.com/office/powerpoint/2010/main" val="1633187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de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 om de modelstijlen te bewerken</a:t>
            </a:r>
          </a:p>
        </p:txBody>
      </p:sp>
      <p:sp>
        <p:nvSpPr>
          <p:cNvPr id="5" name="Date Placeholder 4"/>
          <p:cNvSpPr>
            <a:spLocks noGrp="1"/>
          </p:cNvSpPr>
          <p:nvPr>
            <p:ph type="dt" sz="half" idx="10"/>
          </p:nvPr>
        </p:nvSpPr>
        <p:spPr/>
        <p:txBody>
          <a:bodyPr/>
          <a:lstStyle/>
          <a:p>
            <a:fld id="{46791987-F491-4E93-8DE4-EA4F3F1D819E}" type="datetimeFigureOut">
              <a:rPr lang="nl-NL" smtClean="0"/>
              <a:t>05-10-21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BC40F6F-39CF-4483-88D2-B9F8B9D58B40}" type="slidenum">
              <a:rPr lang="nl-NL" smtClean="0"/>
              <a:t>‹nr.›</a:t>
            </a:fld>
            <a:endParaRPr lang="nl-NL"/>
          </a:p>
        </p:txBody>
      </p:sp>
    </p:spTree>
    <p:extLst>
      <p:ext uri="{BB962C8B-B14F-4D97-AF65-F5344CB8AC3E}">
        <p14:creationId xmlns:p14="http://schemas.microsoft.com/office/powerpoint/2010/main" val="1576783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46791987-F491-4E93-8DE4-EA4F3F1D819E}" type="datetimeFigureOut">
              <a:rPr lang="nl-NL" smtClean="0"/>
              <a:t>05-10-21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BC40F6F-39CF-4483-88D2-B9F8B9D58B40}" type="slidenum">
              <a:rPr lang="nl-NL" smtClean="0"/>
              <a:t>‹nr.›</a:t>
            </a:fld>
            <a:endParaRPr lang="nl-NL"/>
          </a:p>
        </p:txBody>
      </p:sp>
    </p:spTree>
    <p:extLst>
      <p:ext uri="{BB962C8B-B14F-4D97-AF65-F5344CB8AC3E}">
        <p14:creationId xmlns:p14="http://schemas.microsoft.com/office/powerpoint/2010/main" val="3437156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dirty="0"/>
              <a:t>Klik om de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dirty="0"/>
              <a:t>Klik om de modelstijlen te bewerken</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791987-F491-4E93-8DE4-EA4F3F1D819E}" type="datetimeFigureOut">
              <a:rPr lang="nl-NL" smtClean="0"/>
              <a:t>05-10-21</a:t>
            </a:fld>
            <a:endParaRPr lang="nl-NL"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BC40F6F-39CF-4483-88D2-B9F8B9D58B40}" type="slidenum">
              <a:rPr lang="nl-NL" smtClean="0"/>
              <a:t>‹nr.›</a:t>
            </a:fld>
            <a:endParaRPr lang="nl-NL" dirty="0"/>
          </a:p>
        </p:txBody>
      </p:sp>
      <p:pic>
        <p:nvPicPr>
          <p:cNvPr id="8" name="Afbeelding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33400" y="6086719"/>
            <a:ext cx="1852612" cy="771281"/>
          </a:xfrm>
          <a:prstGeom prst="rect">
            <a:avLst/>
          </a:prstGeom>
        </p:spPr>
      </p:pic>
      <p:pic>
        <p:nvPicPr>
          <p:cNvPr id="9" name="Afbeelding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453832" y="6141913"/>
            <a:ext cx="2257064" cy="644244"/>
          </a:xfrm>
          <a:prstGeom prst="rect">
            <a:avLst/>
          </a:prstGeom>
        </p:spPr>
      </p:pic>
    </p:spTree>
    <p:extLst>
      <p:ext uri="{BB962C8B-B14F-4D97-AF65-F5344CB8AC3E}">
        <p14:creationId xmlns:p14="http://schemas.microsoft.com/office/powerpoint/2010/main" val="2510120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5.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91841" y="0"/>
            <a:ext cx="9155536" cy="2322529"/>
          </a:xfrm>
        </p:spPr>
        <p:txBody>
          <a:bodyPr>
            <a:noAutofit/>
          </a:bodyPr>
          <a:lstStyle/>
          <a:p>
            <a:pPr algn="l"/>
            <a:r>
              <a:rPr lang="nl-NL" sz="4800" i="1" dirty="0" err="1"/>
              <a:t>Certification</a:t>
            </a:r>
            <a:r>
              <a:rPr lang="nl-NL" sz="4800" i="1" dirty="0"/>
              <a:t> </a:t>
            </a:r>
            <a:br>
              <a:rPr lang="nl-NL" sz="4800" i="1" dirty="0"/>
            </a:br>
            <a:r>
              <a:rPr lang="nl-NL" sz="4800" i="1" dirty="0"/>
              <a:t>of a </a:t>
            </a:r>
            <a:r>
              <a:rPr lang="nl-NL" sz="4800" i="1" dirty="0" err="1"/>
              <a:t>sustainable</a:t>
            </a:r>
            <a:r>
              <a:rPr lang="nl-NL" sz="4800" i="1" dirty="0"/>
              <a:t> salon</a:t>
            </a:r>
          </a:p>
        </p:txBody>
      </p:sp>
      <p:pic>
        <p:nvPicPr>
          <p:cNvPr id="6" name="Afbeelding 5">
            <a:extLst>
              <a:ext uri="{FF2B5EF4-FFF2-40B4-BE49-F238E27FC236}">
                <a16:creationId xmlns:a16="http://schemas.microsoft.com/office/drawing/2014/main" id="{F755FCEF-DF73-4F62-93B3-5A330207E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8263" y="2175739"/>
            <a:ext cx="4789714" cy="4065814"/>
          </a:xfrm>
          <a:prstGeom prst="rect">
            <a:avLst/>
          </a:prstGeom>
        </p:spPr>
      </p:pic>
    </p:spTree>
    <p:extLst>
      <p:ext uri="{BB962C8B-B14F-4D97-AF65-F5344CB8AC3E}">
        <p14:creationId xmlns:p14="http://schemas.microsoft.com/office/powerpoint/2010/main" val="1437267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791110" y="1733257"/>
            <a:ext cx="8365590" cy="4154984"/>
          </a:xfrm>
          <a:prstGeom prst="rect">
            <a:avLst/>
          </a:prstGeom>
          <a:noFill/>
        </p:spPr>
        <p:txBody>
          <a:bodyPr wrap="square" rtlCol="0">
            <a:spAutoFit/>
          </a:bodyPr>
          <a:lstStyle/>
          <a:p>
            <a:pPr marL="457200" indent="-457200">
              <a:buFont typeface="Wingdings" panose="05000000000000000000" pitchFamily="2" charset="2"/>
              <a:buChar char="§"/>
            </a:pPr>
            <a:r>
              <a:rPr lang="nl-NL" sz="2600" dirty="0" err="1"/>
              <a:t>Groupcertification</a:t>
            </a:r>
            <a:r>
              <a:rPr lang="nl-NL" sz="2600" dirty="0"/>
              <a:t> is </a:t>
            </a:r>
            <a:r>
              <a:rPr lang="nl-NL" sz="2600" dirty="0" err="1"/>
              <a:t>developed</a:t>
            </a:r>
            <a:r>
              <a:rPr lang="nl-NL" sz="2600" dirty="0"/>
              <a:t> </a:t>
            </a:r>
            <a:r>
              <a:rPr lang="nl-NL" sz="2600" dirty="0" err="1"/>
              <a:t>for</a:t>
            </a:r>
            <a:r>
              <a:rPr lang="nl-NL" sz="2600" dirty="0"/>
              <a:t> small companies (&lt;25 employees)</a:t>
            </a:r>
          </a:p>
          <a:p>
            <a:pPr marL="457200" indent="-457200">
              <a:buFont typeface="Wingdings" panose="05000000000000000000" pitchFamily="2" charset="2"/>
              <a:buChar char="§"/>
            </a:pPr>
            <a:r>
              <a:rPr lang="nl-NL" sz="2600" dirty="0"/>
              <a:t>The </a:t>
            </a:r>
            <a:r>
              <a:rPr lang="nl-NL" sz="2600" dirty="0" err="1"/>
              <a:t>groupmanager</a:t>
            </a:r>
            <a:r>
              <a:rPr lang="nl-NL" sz="2600" dirty="0"/>
              <a:t> is </a:t>
            </a:r>
            <a:r>
              <a:rPr lang="nl-NL" sz="2600" dirty="0" err="1"/>
              <a:t>your</a:t>
            </a:r>
            <a:r>
              <a:rPr lang="nl-NL" sz="2600" dirty="0"/>
              <a:t> </a:t>
            </a:r>
            <a:r>
              <a:rPr lang="nl-NL" sz="2600" dirty="0" err="1"/>
              <a:t>central</a:t>
            </a:r>
            <a:r>
              <a:rPr lang="nl-NL" sz="2600" dirty="0"/>
              <a:t> </a:t>
            </a:r>
            <a:r>
              <a:rPr lang="nl-NL" sz="2600" dirty="0" err="1"/>
              <a:t>contactperson</a:t>
            </a:r>
            <a:r>
              <a:rPr lang="nl-NL" sz="2600" dirty="0"/>
              <a:t> </a:t>
            </a:r>
            <a:r>
              <a:rPr lang="nl-NL" sz="2600" dirty="0" err="1"/>
              <a:t>for</a:t>
            </a:r>
            <a:r>
              <a:rPr lang="nl-NL" sz="2600" dirty="0"/>
              <a:t> </a:t>
            </a:r>
            <a:r>
              <a:rPr lang="nl-NL" sz="2600" dirty="0" err="1"/>
              <a:t>advise</a:t>
            </a:r>
            <a:r>
              <a:rPr lang="nl-NL" sz="2600" dirty="0"/>
              <a:t> </a:t>
            </a:r>
            <a:r>
              <a:rPr lang="nl-NL" sz="2600" dirty="0" err="1"/>
              <a:t>and</a:t>
            </a:r>
            <a:r>
              <a:rPr lang="nl-NL" sz="2600" dirty="0"/>
              <a:t> </a:t>
            </a:r>
            <a:r>
              <a:rPr lang="nl-NL" sz="2600" dirty="0" err="1"/>
              <a:t>your</a:t>
            </a:r>
            <a:r>
              <a:rPr lang="nl-NL" sz="2600" dirty="0"/>
              <a:t> </a:t>
            </a:r>
            <a:r>
              <a:rPr lang="nl-NL" sz="2600" dirty="0" err="1"/>
              <a:t>certification</a:t>
            </a:r>
            <a:endParaRPr lang="nl-NL" sz="2600" dirty="0"/>
          </a:p>
          <a:p>
            <a:pPr marL="457200" indent="-457200">
              <a:buFont typeface="Wingdings" panose="05000000000000000000" pitchFamily="2" charset="2"/>
              <a:buChar char="§"/>
            </a:pPr>
            <a:r>
              <a:rPr lang="nl-NL" sz="2600" dirty="0"/>
              <a:t>Prefab bleuprint </a:t>
            </a:r>
            <a:r>
              <a:rPr lang="nl-NL" sz="2600" dirty="0" err="1"/>
              <a:t>material</a:t>
            </a:r>
            <a:r>
              <a:rPr lang="nl-NL" sz="2600" dirty="0"/>
              <a:t> </a:t>
            </a:r>
            <a:r>
              <a:rPr lang="nl-NL" sz="2600" dirty="0" err="1"/>
              <a:t>can</a:t>
            </a:r>
            <a:r>
              <a:rPr lang="nl-NL" sz="2600" dirty="0"/>
              <a:t> </a:t>
            </a:r>
            <a:r>
              <a:rPr lang="nl-NL" sz="2600" dirty="0" err="1"/>
              <a:t>be</a:t>
            </a:r>
            <a:r>
              <a:rPr lang="nl-NL" sz="2600" dirty="0"/>
              <a:t> </a:t>
            </a:r>
            <a:r>
              <a:rPr lang="nl-NL" sz="2600" dirty="0" err="1"/>
              <a:t>used</a:t>
            </a:r>
            <a:endParaRPr lang="nl-NL" sz="2600" dirty="0"/>
          </a:p>
          <a:p>
            <a:pPr marL="457200" indent="-457200">
              <a:buFont typeface="Wingdings" panose="05000000000000000000" pitchFamily="2" charset="2"/>
              <a:buChar char="§"/>
            </a:pPr>
            <a:r>
              <a:rPr lang="nl-NL" sz="2600" dirty="0" err="1"/>
              <a:t>Cheaper</a:t>
            </a:r>
            <a:r>
              <a:rPr lang="nl-NL" sz="2600" dirty="0"/>
              <a:t> </a:t>
            </a:r>
            <a:r>
              <a:rPr lang="nl-NL" sz="2600" dirty="0" err="1"/>
              <a:t>for</a:t>
            </a:r>
            <a:r>
              <a:rPr lang="nl-NL" sz="2600" dirty="0"/>
              <a:t> consultant </a:t>
            </a:r>
            <a:r>
              <a:rPr lang="nl-NL" sz="2600" dirty="0" err="1"/>
              <a:t>and</a:t>
            </a:r>
            <a:r>
              <a:rPr lang="nl-NL" sz="2600" dirty="0"/>
              <a:t> </a:t>
            </a:r>
            <a:r>
              <a:rPr lang="nl-NL" sz="2600" dirty="0" err="1"/>
              <a:t>certification</a:t>
            </a:r>
            <a:endParaRPr lang="nl-NL" sz="2600" dirty="0"/>
          </a:p>
          <a:p>
            <a:pPr marL="457200" indent="-457200">
              <a:buFont typeface="Wingdings" panose="05000000000000000000" pitchFamily="2" charset="2"/>
              <a:buChar char="§"/>
            </a:pPr>
            <a:r>
              <a:rPr lang="nl-NL" sz="2600" dirty="0"/>
              <a:t>It </a:t>
            </a:r>
            <a:r>
              <a:rPr lang="nl-NL" sz="2600" dirty="0" err="1"/>
              <a:t>makes</a:t>
            </a:r>
            <a:r>
              <a:rPr lang="nl-NL" sz="2600" dirty="0"/>
              <a:t> </a:t>
            </a:r>
            <a:r>
              <a:rPr lang="nl-NL" sz="2600" dirty="0" err="1"/>
              <a:t>certification</a:t>
            </a:r>
            <a:r>
              <a:rPr lang="nl-NL" sz="2600" dirty="0"/>
              <a:t> </a:t>
            </a:r>
            <a:r>
              <a:rPr lang="nl-NL" sz="2600" dirty="0" err="1"/>
              <a:t>feasible</a:t>
            </a:r>
            <a:r>
              <a:rPr lang="nl-NL" sz="2600" dirty="0"/>
              <a:t> </a:t>
            </a:r>
            <a:r>
              <a:rPr lang="nl-NL" sz="2600" dirty="0" err="1"/>
              <a:t>for</a:t>
            </a:r>
            <a:r>
              <a:rPr lang="nl-NL" sz="2600" dirty="0"/>
              <a:t> small companies like salons</a:t>
            </a:r>
          </a:p>
          <a:p>
            <a:pPr marL="457200" indent="-457200">
              <a:buFont typeface="Wingdings" panose="05000000000000000000" pitchFamily="2" charset="2"/>
              <a:buChar char="§"/>
            </a:pPr>
            <a:r>
              <a:rPr lang="nl-NL" sz="2600" dirty="0"/>
              <a:t>‘Group’ in </a:t>
            </a:r>
            <a:r>
              <a:rPr lang="nl-NL" sz="2600" dirty="0" err="1"/>
              <a:t>Groupcertification</a:t>
            </a:r>
            <a:r>
              <a:rPr lang="nl-NL" sz="2600" dirty="0"/>
              <a:t> means a </a:t>
            </a:r>
            <a:r>
              <a:rPr lang="nl-NL" sz="2600" dirty="0" err="1"/>
              <a:t>group</a:t>
            </a:r>
            <a:r>
              <a:rPr lang="nl-NL" sz="2600" dirty="0"/>
              <a:t> of </a:t>
            </a:r>
            <a:r>
              <a:rPr lang="nl-NL" sz="2600" dirty="0" err="1"/>
              <a:t>individual</a:t>
            </a:r>
            <a:r>
              <a:rPr lang="nl-NL" sz="2600" dirty="0"/>
              <a:t> small salons</a:t>
            </a:r>
          </a:p>
        </p:txBody>
      </p:sp>
      <p:sp>
        <p:nvSpPr>
          <p:cNvPr id="6" name="Titel 16"/>
          <p:cNvSpPr txBox="1">
            <a:spLocks/>
          </p:cNvSpPr>
          <p:nvPr/>
        </p:nvSpPr>
        <p:spPr>
          <a:xfrm>
            <a:off x="791110" y="338334"/>
            <a:ext cx="864056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a:t>Group </a:t>
            </a:r>
            <a:r>
              <a:rPr lang="nl-NL" dirty="0" err="1"/>
              <a:t>certification</a:t>
            </a:r>
            <a:endParaRPr lang="en-US" dirty="0"/>
          </a:p>
        </p:txBody>
      </p:sp>
    </p:spTree>
    <p:extLst>
      <p:ext uri="{BB962C8B-B14F-4D97-AF65-F5344CB8AC3E}">
        <p14:creationId xmlns:p14="http://schemas.microsoft.com/office/powerpoint/2010/main" val="304297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703875" y="1416381"/>
            <a:ext cx="8551473" cy="4017265"/>
          </a:xfrm>
          <a:prstGeom prst="rect">
            <a:avLst/>
          </a:prstGeom>
        </p:spPr>
      </p:pic>
      <p:sp>
        <p:nvSpPr>
          <p:cNvPr id="6" name="Rechthoek 5"/>
          <p:cNvSpPr/>
          <p:nvPr/>
        </p:nvSpPr>
        <p:spPr>
          <a:xfrm>
            <a:off x="791110" y="3555208"/>
            <a:ext cx="1824538" cy="1308050"/>
          </a:xfrm>
          <a:prstGeom prst="rect">
            <a:avLst/>
          </a:prstGeom>
          <a:noFill/>
        </p:spPr>
        <p:txBody>
          <a:bodyPr wrap="none" lIns="91440" tIns="45720" rIns="91440" bIns="45720">
            <a:spAutoFit/>
          </a:bodyPr>
          <a:lstStyle/>
          <a:p>
            <a:pPr algn="ctr"/>
            <a:r>
              <a:rPr lang="nl-NL" sz="5400" b="1" dirty="0">
                <a:ln w="9525">
                  <a:solidFill>
                    <a:schemeClr val="bg1"/>
                  </a:solidFill>
                  <a:prstDash val="solid"/>
                </a:ln>
                <a:effectLst>
                  <a:outerShdw blurRad="12700" dist="38100" dir="2700000" algn="tl" rotWithShape="0">
                    <a:schemeClr val="bg1">
                      <a:lumMod val="50000"/>
                    </a:schemeClr>
                  </a:outerShdw>
                </a:effectLst>
              </a:rPr>
              <a:t>Basic</a:t>
            </a:r>
            <a:br>
              <a:rPr lang="nl-NL" sz="5400" b="1" dirty="0">
                <a:ln w="9525">
                  <a:solidFill>
                    <a:schemeClr val="bg1"/>
                  </a:solidFill>
                  <a:prstDash val="solid"/>
                </a:ln>
                <a:effectLst>
                  <a:outerShdw blurRad="12700" dist="38100" dir="2700000" algn="tl" rotWithShape="0">
                    <a:schemeClr val="bg1">
                      <a:lumMod val="50000"/>
                    </a:schemeClr>
                  </a:outerShdw>
                </a:effectLst>
              </a:rPr>
            </a:br>
            <a:r>
              <a:rPr lang="nl-NL" sz="2500" b="1" dirty="0" err="1">
                <a:ln w="9525">
                  <a:solidFill>
                    <a:schemeClr val="bg1"/>
                  </a:solidFill>
                  <a:prstDash val="solid"/>
                </a:ln>
                <a:effectLst>
                  <a:outerShdw blurRad="12700" dist="38100" dir="2700000" algn="tl" rotWithShape="0">
                    <a:schemeClr val="bg1">
                      <a:lumMod val="50000"/>
                    </a:schemeClr>
                  </a:outerShdw>
                </a:effectLst>
              </a:rPr>
              <a:t>Bronze</a:t>
            </a:r>
            <a:endParaRPr lang="nl-NL" sz="2500" b="0" cap="none" spc="0" dirty="0">
              <a:ln w="0"/>
              <a:gradFill>
                <a:gsLst>
                  <a:gs pos="21000">
                    <a:srgbClr val="53575C"/>
                  </a:gs>
                  <a:gs pos="88000">
                    <a:srgbClr val="C5C7CA"/>
                  </a:gs>
                </a:gsLst>
                <a:lin ang="5400000"/>
              </a:gradFill>
              <a:effectLst/>
            </a:endParaRPr>
          </a:p>
        </p:txBody>
      </p:sp>
      <p:sp>
        <p:nvSpPr>
          <p:cNvPr id="22" name="Rechthoek 21"/>
          <p:cNvSpPr/>
          <p:nvPr/>
        </p:nvSpPr>
        <p:spPr>
          <a:xfrm>
            <a:off x="3263426" y="2760472"/>
            <a:ext cx="2630848" cy="130805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Regular</a:t>
            </a:r>
            <a:br>
              <a:rPr lang="en-US" sz="5400" b="1" dirty="0">
                <a:ln w="9525">
                  <a:solidFill>
                    <a:schemeClr val="bg1"/>
                  </a:solidFill>
                  <a:prstDash val="solid"/>
                </a:ln>
                <a:effectLst>
                  <a:outerShdw blurRad="12700" dist="38100" dir="2700000" algn="tl" rotWithShape="0">
                    <a:schemeClr val="bg1">
                      <a:lumMod val="50000"/>
                    </a:schemeClr>
                  </a:outerShdw>
                </a:effectLst>
              </a:rPr>
            </a:br>
            <a:r>
              <a:rPr lang="en-US" sz="2500" b="1" dirty="0">
                <a:ln w="9525">
                  <a:solidFill>
                    <a:schemeClr val="bg1"/>
                  </a:solidFill>
                  <a:prstDash val="solid"/>
                </a:ln>
                <a:effectLst>
                  <a:outerShdw blurRad="12700" dist="38100" dir="2700000" algn="tl" rotWithShape="0">
                    <a:schemeClr val="bg1">
                      <a:lumMod val="50000"/>
                    </a:schemeClr>
                  </a:outerShdw>
                </a:effectLst>
              </a:rPr>
              <a:t>Silver</a:t>
            </a:r>
          </a:p>
        </p:txBody>
      </p:sp>
      <p:sp>
        <p:nvSpPr>
          <p:cNvPr id="23" name="Rechthoek 22"/>
          <p:cNvSpPr/>
          <p:nvPr/>
        </p:nvSpPr>
        <p:spPr>
          <a:xfrm>
            <a:off x="6389255" y="2029231"/>
            <a:ext cx="1502334" cy="130805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Plus</a:t>
            </a:r>
            <a:br>
              <a:rPr lang="en-US" sz="5400" b="1" dirty="0">
                <a:ln w="9525">
                  <a:solidFill>
                    <a:schemeClr val="bg1"/>
                  </a:solidFill>
                  <a:prstDash val="solid"/>
                </a:ln>
                <a:effectLst>
                  <a:outerShdw blurRad="12700" dist="38100" dir="2700000" algn="tl" rotWithShape="0">
                    <a:schemeClr val="bg1">
                      <a:lumMod val="50000"/>
                    </a:schemeClr>
                  </a:outerShdw>
                </a:effectLst>
              </a:rPr>
            </a:br>
            <a:r>
              <a:rPr lang="en-US" sz="2500" b="1" dirty="0">
                <a:ln w="9525">
                  <a:solidFill>
                    <a:schemeClr val="bg1"/>
                  </a:solidFill>
                  <a:prstDash val="solid"/>
                </a:ln>
                <a:effectLst>
                  <a:outerShdw blurRad="12700" dist="38100" dir="2700000" algn="tl" rotWithShape="0">
                    <a:schemeClr val="bg1">
                      <a:lumMod val="50000"/>
                    </a:schemeClr>
                  </a:outerShdw>
                </a:effectLst>
              </a:rPr>
              <a:t>Gold</a:t>
            </a:r>
          </a:p>
        </p:txBody>
      </p:sp>
      <p:sp>
        <p:nvSpPr>
          <p:cNvPr id="11" name="Titel 16"/>
          <p:cNvSpPr txBox="1">
            <a:spLocks/>
          </p:cNvSpPr>
          <p:nvPr/>
        </p:nvSpPr>
        <p:spPr>
          <a:xfrm>
            <a:off x="791110" y="338334"/>
            <a:ext cx="864056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a:t>Levels of </a:t>
            </a:r>
            <a:r>
              <a:rPr lang="nl-NL" dirty="0" err="1"/>
              <a:t>certification</a:t>
            </a:r>
            <a:endParaRPr lang="en-US" dirty="0"/>
          </a:p>
        </p:txBody>
      </p:sp>
    </p:spTree>
    <p:extLst>
      <p:ext uri="{BB962C8B-B14F-4D97-AF65-F5344CB8AC3E}">
        <p14:creationId xmlns:p14="http://schemas.microsoft.com/office/powerpoint/2010/main" val="2021362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05490040"/>
              </p:ext>
            </p:extLst>
          </p:nvPr>
        </p:nvGraphicFramePr>
        <p:xfrm>
          <a:off x="431801" y="1811215"/>
          <a:ext cx="10523415" cy="3446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el 16"/>
          <p:cNvSpPr txBox="1">
            <a:spLocks/>
          </p:cNvSpPr>
          <p:nvPr/>
        </p:nvSpPr>
        <p:spPr>
          <a:xfrm>
            <a:off x="791110" y="338334"/>
            <a:ext cx="864056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a:t>Development process</a:t>
            </a:r>
            <a:endParaRPr lang="en-US" dirty="0"/>
          </a:p>
        </p:txBody>
      </p:sp>
    </p:spTree>
    <p:extLst>
      <p:ext uri="{BB962C8B-B14F-4D97-AF65-F5344CB8AC3E}">
        <p14:creationId xmlns:p14="http://schemas.microsoft.com/office/powerpoint/2010/main" val="1106097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23936086"/>
              </p:ext>
            </p:extLst>
          </p:nvPr>
        </p:nvGraphicFramePr>
        <p:xfrm>
          <a:off x="1293448" y="1881553"/>
          <a:ext cx="2082798" cy="3446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fgeronde rechthoek 3"/>
          <p:cNvSpPr/>
          <p:nvPr/>
        </p:nvSpPr>
        <p:spPr>
          <a:xfrm>
            <a:off x="3657600" y="3499338"/>
            <a:ext cx="6013938"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404946" y="3875129"/>
            <a:ext cx="4519246" cy="1200329"/>
          </a:xfrm>
          <a:prstGeom prst="rect">
            <a:avLst/>
          </a:prstGeom>
          <a:noFill/>
        </p:spPr>
        <p:txBody>
          <a:bodyPr wrap="square" rtlCol="0">
            <a:spAutoFit/>
          </a:bodyPr>
          <a:lstStyle/>
          <a:p>
            <a:pPr algn="ctr"/>
            <a:r>
              <a:rPr lang="en-GB" sz="3600" dirty="0">
                <a:solidFill>
                  <a:schemeClr val="bg1"/>
                </a:solidFill>
              </a:rPr>
              <a:t>Requirements for Sustainable salon </a:t>
            </a:r>
          </a:p>
        </p:txBody>
      </p:sp>
      <p:sp>
        <p:nvSpPr>
          <p:cNvPr id="8" name="Titel 16"/>
          <p:cNvSpPr txBox="1">
            <a:spLocks/>
          </p:cNvSpPr>
          <p:nvPr/>
        </p:nvSpPr>
        <p:spPr>
          <a:xfrm>
            <a:off x="791110" y="338334"/>
            <a:ext cx="864056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a:t>Development process</a:t>
            </a:r>
            <a:endParaRPr lang="en-US" dirty="0"/>
          </a:p>
        </p:txBody>
      </p:sp>
    </p:spTree>
    <p:extLst>
      <p:ext uri="{BB962C8B-B14F-4D97-AF65-F5344CB8AC3E}">
        <p14:creationId xmlns:p14="http://schemas.microsoft.com/office/powerpoint/2010/main" val="1111827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837987004"/>
              </p:ext>
            </p:extLst>
          </p:nvPr>
        </p:nvGraphicFramePr>
        <p:xfrm>
          <a:off x="1170357" y="1881553"/>
          <a:ext cx="2135551" cy="3446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fgeronde rechthoek 3"/>
          <p:cNvSpPr/>
          <p:nvPr/>
        </p:nvSpPr>
        <p:spPr>
          <a:xfrm>
            <a:off x="3657600" y="3499338"/>
            <a:ext cx="6013938"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404946" y="3980636"/>
            <a:ext cx="4519246" cy="646331"/>
          </a:xfrm>
          <a:prstGeom prst="rect">
            <a:avLst/>
          </a:prstGeom>
          <a:noFill/>
        </p:spPr>
        <p:txBody>
          <a:bodyPr wrap="square" rtlCol="0">
            <a:spAutoFit/>
          </a:bodyPr>
          <a:lstStyle/>
          <a:p>
            <a:pPr algn="ctr"/>
            <a:r>
              <a:rPr lang="en-US" sz="3600" dirty="0">
                <a:solidFill>
                  <a:schemeClr val="bg1"/>
                </a:solidFill>
              </a:rPr>
              <a:t>Review methodology</a:t>
            </a:r>
            <a:endParaRPr lang="en-GB" sz="3600" dirty="0">
              <a:solidFill>
                <a:schemeClr val="bg1"/>
              </a:solidFill>
            </a:endParaRPr>
          </a:p>
        </p:txBody>
      </p:sp>
      <p:sp>
        <p:nvSpPr>
          <p:cNvPr id="8" name="Titel 16"/>
          <p:cNvSpPr txBox="1">
            <a:spLocks/>
          </p:cNvSpPr>
          <p:nvPr/>
        </p:nvSpPr>
        <p:spPr>
          <a:xfrm>
            <a:off x="791110" y="338334"/>
            <a:ext cx="864056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a:t>Development process</a:t>
            </a:r>
            <a:endParaRPr lang="en-US" dirty="0"/>
          </a:p>
        </p:txBody>
      </p:sp>
    </p:spTree>
    <p:extLst>
      <p:ext uri="{BB962C8B-B14F-4D97-AF65-F5344CB8AC3E}">
        <p14:creationId xmlns:p14="http://schemas.microsoft.com/office/powerpoint/2010/main" val="1884244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44832155"/>
              </p:ext>
            </p:extLst>
          </p:nvPr>
        </p:nvGraphicFramePr>
        <p:xfrm>
          <a:off x="976926" y="1881553"/>
          <a:ext cx="2258643" cy="3446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fgeronde rechthoek 3"/>
          <p:cNvSpPr/>
          <p:nvPr/>
        </p:nvSpPr>
        <p:spPr>
          <a:xfrm>
            <a:off x="3657600" y="3499338"/>
            <a:ext cx="6013938"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404946" y="3813573"/>
            <a:ext cx="4519246" cy="1200329"/>
          </a:xfrm>
          <a:prstGeom prst="rect">
            <a:avLst/>
          </a:prstGeom>
          <a:noFill/>
        </p:spPr>
        <p:txBody>
          <a:bodyPr wrap="square" rtlCol="0">
            <a:spAutoFit/>
          </a:bodyPr>
          <a:lstStyle/>
          <a:p>
            <a:pPr algn="ctr"/>
            <a:r>
              <a:rPr lang="en-US" sz="3600" dirty="0">
                <a:solidFill>
                  <a:schemeClr val="bg1"/>
                </a:solidFill>
              </a:rPr>
              <a:t>knowledge and materials</a:t>
            </a:r>
            <a:endParaRPr lang="en-GB" sz="3600" dirty="0">
              <a:solidFill>
                <a:schemeClr val="bg1"/>
              </a:solidFill>
            </a:endParaRPr>
          </a:p>
        </p:txBody>
      </p:sp>
      <p:sp>
        <p:nvSpPr>
          <p:cNvPr id="8" name="Titel 16"/>
          <p:cNvSpPr txBox="1">
            <a:spLocks/>
          </p:cNvSpPr>
          <p:nvPr/>
        </p:nvSpPr>
        <p:spPr>
          <a:xfrm>
            <a:off x="791110" y="338334"/>
            <a:ext cx="864056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a:t>Development process</a:t>
            </a:r>
            <a:endParaRPr lang="en-US" dirty="0"/>
          </a:p>
        </p:txBody>
      </p:sp>
    </p:spTree>
    <p:extLst>
      <p:ext uri="{BB962C8B-B14F-4D97-AF65-F5344CB8AC3E}">
        <p14:creationId xmlns:p14="http://schemas.microsoft.com/office/powerpoint/2010/main" val="782838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32339715"/>
              </p:ext>
            </p:extLst>
          </p:nvPr>
        </p:nvGraphicFramePr>
        <p:xfrm>
          <a:off x="1082433" y="1881553"/>
          <a:ext cx="2170721" cy="3446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fgeronde rechthoek 3"/>
          <p:cNvSpPr/>
          <p:nvPr/>
        </p:nvSpPr>
        <p:spPr>
          <a:xfrm>
            <a:off x="3657600" y="3499338"/>
            <a:ext cx="6013938"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404946" y="4090572"/>
            <a:ext cx="4519246" cy="646331"/>
          </a:xfrm>
          <a:prstGeom prst="rect">
            <a:avLst/>
          </a:prstGeom>
          <a:noFill/>
        </p:spPr>
        <p:txBody>
          <a:bodyPr wrap="square" rtlCol="0">
            <a:spAutoFit/>
          </a:bodyPr>
          <a:lstStyle/>
          <a:p>
            <a:pPr algn="ctr"/>
            <a:r>
              <a:rPr lang="en-US" sz="3600" dirty="0">
                <a:solidFill>
                  <a:schemeClr val="bg1"/>
                </a:solidFill>
              </a:rPr>
              <a:t>Selling point </a:t>
            </a:r>
            <a:endParaRPr lang="en-GB" sz="3600" dirty="0">
              <a:solidFill>
                <a:schemeClr val="bg1"/>
              </a:solidFill>
            </a:endParaRPr>
          </a:p>
        </p:txBody>
      </p:sp>
      <p:sp>
        <p:nvSpPr>
          <p:cNvPr id="8" name="Titel 16"/>
          <p:cNvSpPr txBox="1">
            <a:spLocks/>
          </p:cNvSpPr>
          <p:nvPr/>
        </p:nvSpPr>
        <p:spPr>
          <a:xfrm>
            <a:off x="791110" y="338334"/>
            <a:ext cx="864056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a:t>Development process</a:t>
            </a:r>
            <a:endParaRPr lang="en-US" dirty="0"/>
          </a:p>
        </p:txBody>
      </p:sp>
    </p:spTree>
    <p:extLst>
      <p:ext uri="{BB962C8B-B14F-4D97-AF65-F5344CB8AC3E}">
        <p14:creationId xmlns:p14="http://schemas.microsoft.com/office/powerpoint/2010/main" val="1121365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8895" y="1721417"/>
            <a:ext cx="4398409" cy="3659476"/>
          </a:xfrm>
          <a:prstGeom prst="rect">
            <a:avLst/>
          </a:prstGeom>
        </p:spPr>
      </p:pic>
      <p:sp>
        <p:nvSpPr>
          <p:cNvPr id="6" name="Afgeronde rechthoek 5"/>
          <p:cNvSpPr/>
          <p:nvPr/>
        </p:nvSpPr>
        <p:spPr>
          <a:xfrm>
            <a:off x="1154234" y="1721417"/>
            <a:ext cx="8622812" cy="381586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4000" b="1" dirty="0"/>
              <a:t>Planet</a:t>
            </a:r>
          </a:p>
          <a:p>
            <a:pPr algn="ctr"/>
            <a:r>
              <a:rPr lang="nl-NL" sz="4000" dirty="0"/>
              <a:t>‘</a:t>
            </a:r>
            <a:r>
              <a:rPr lang="en-US" sz="3200" i="1" dirty="0"/>
              <a:t>The salon complies with the minimum environmental aspects and avoids risks of damage to the environment</a:t>
            </a:r>
            <a:r>
              <a:rPr lang="nl-NL" sz="4000" dirty="0"/>
              <a:t>’ </a:t>
            </a:r>
            <a:endParaRPr lang="en-US" sz="4000" dirty="0"/>
          </a:p>
        </p:txBody>
      </p:sp>
      <p:sp>
        <p:nvSpPr>
          <p:cNvPr id="7" name="Titel 16"/>
          <p:cNvSpPr txBox="1">
            <a:spLocks/>
          </p:cNvSpPr>
          <p:nvPr/>
        </p:nvSpPr>
        <p:spPr>
          <a:xfrm>
            <a:off x="791110" y="338334"/>
            <a:ext cx="864056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err="1"/>
              <a:t>Sustainable</a:t>
            </a:r>
            <a:r>
              <a:rPr lang="nl-NL" dirty="0"/>
              <a:t> salon</a:t>
            </a:r>
            <a:endParaRPr lang="en-US" dirty="0"/>
          </a:p>
        </p:txBody>
      </p:sp>
    </p:spTree>
    <p:extLst>
      <p:ext uri="{BB962C8B-B14F-4D97-AF65-F5344CB8AC3E}">
        <p14:creationId xmlns:p14="http://schemas.microsoft.com/office/powerpoint/2010/main" val="313691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1700067346"/>
              </p:ext>
            </p:extLst>
          </p:nvPr>
        </p:nvGraphicFramePr>
        <p:xfrm>
          <a:off x="342087" y="2423013"/>
          <a:ext cx="11312638"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vak 4"/>
          <p:cNvSpPr txBox="1"/>
          <p:nvPr/>
        </p:nvSpPr>
        <p:spPr>
          <a:xfrm rot="18921319">
            <a:off x="93991" y="2161403"/>
            <a:ext cx="2242225" cy="523220"/>
          </a:xfrm>
          <a:prstGeom prst="rect">
            <a:avLst/>
          </a:prstGeom>
          <a:noFill/>
        </p:spPr>
        <p:txBody>
          <a:bodyPr wrap="square" rtlCol="0">
            <a:spAutoFit/>
          </a:bodyPr>
          <a:lstStyle/>
          <a:p>
            <a:pPr algn="ctr"/>
            <a:r>
              <a:rPr lang="en-GB" sz="2800" b="1" dirty="0"/>
              <a:t>Shampooing</a:t>
            </a:r>
            <a:endParaRPr lang="en-GB" b="1" dirty="0"/>
          </a:p>
        </p:txBody>
      </p:sp>
      <p:sp>
        <p:nvSpPr>
          <p:cNvPr id="6" name="Tekstvak 5"/>
          <p:cNvSpPr txBox="1"/>
          <p:nvPr/>
        </p:nvSpPr>
        <p:spPr>
          <a:xfrm rot="18921319">
            <a:off x="1703540" y="2417771"/>
            <a:ext cx="2242225" cy="523220"/>
          </a:xfrm>
          <a:prstGeom prst="rect">
            <a:avLst/>
          </a:prstGeom>
          <a:noFill/>
        </p:spPr>
        <p:txBody>
          <a:bodyPr wrap="square" rtlCol="0">
            <a:spAutoFit/>
          </a:bodyPr>
          <a:lstStyle/>
          <a:p>
            <a:pPr algn="ctr"/>
            <a:r>
              <a:rPr lang="en-GB" sz="2800" b="1" dirty="0"/>
              <a:t>Cutting</a:t>
            </a:r>
            <a:endParaRPr lang="en-GB" b="1" dirty="0"/>
          </a:p>
        </p:txBody>
      </p:sp>
      <p:sp>
        <p:nvSpPr>
          <p:cNvPr id="7" name="Tekstvak 6"/>
          <p:cNvSpPr txBox="1"/>
          <p:nvPr/>
        </p:nvSpPr>
        <p:spPr>
          <a:xfrm rot="18921319">
            <a:off x="3320199" y="2417771"/>
            <a:ext cx="2242225" cy="523220"/>
          </a:xfrm>
          <a:prstGeom prst="rect">
            <a:avLst/>
          </a:prstGeom>
          <a:noFill/>
        </p:spPr>
        <p:txBody>
          <a:bodyPr wrap="square" rtlCol="0">
            <a:spAutoFit/>
          </a:bodyPr>
          <a:lstStyle/>
          <a:p>
            <a:pPr algn="ctr"/>
            <a:r>
              <a:rPr lang="en-GB" sz="2800" b="1" dirty="0"/>
              <a:t>Dyeing</a:t>
            </a:r>
            <a:endParaRPr lang="en-GB" b="1" dirty="0"/>
          </a:p>
        </p:txBody>
      </p:sp>
      <p:sp>
        <p:nvSpPr>
          <p:cNvPr id="8" name="Tekstvak 7"/>
          <p:cNvSpPr txBox="1"/>
          <p:nvPr/>
        </p:nvSpPr>
        <p:spPr>
          <a:xfrm rot="18921319">
            <a:off x="5135941" y="2378861"/>
            <a:ext cx="2242225" cy="523220"/>
          </a:xfrm>
          <a:prstGeom prst="rect">
            <a:avLst/>
          </a:prstGeom>
          <a:noFill/>
        </p:spPr>
        <p:txBody>
          <a:bodyPr wrap="square" rtlCol="0">
            <a:spAutoFit/>
          </a:bodyPr>
          <a:lstStyle/>
          <a:p>
            <a:pPr algn="ctr"/>
            <a:r>
              <a:rPr lang="en-GB" sz="2800" b="1" dirty="0"/>
              <a:t>Perms</a:t>
            </a:r>
            <a:endParaRPr lang="en-GB" b="1" dirty="0"/>
          </a:p>
        </p:txBody>
      </p:sp>
      <p:sp>
        <p:nvSpPr>
          <p:cNvPr id="9" name="Tekstvak 8"/>
          <p:cNvSpPr txBox="1"/>
          <p:nvPr/>
        </p:nvSpPr>
        <p:spPr>
          <a:xfrm rot="18921319">
            <a:off x="6958793" y="2378861"/>
            <a:ext cx="2242225" cy="523220"/>
          </a:xfrm>
          <a:prstGeom prst="rect">
            <a:avLst/>
          </a:prstGeom>
          <a:noFill/>
        </p:spPr>
        <p:txBody>
          <a:bodyPr wrap="square" rtlCol="0">
            <a:spAutoFit/>
          </a:bodyPr>
          <a:lstStyle/>
          <a:p>
            <a:pPr algn="ctr"/>
            <a:r>
              <a:rPr lang="en-GB" sz="2800" b="1" dirty="0"/>
              <a:t>Styling</a:t>
            </a:r>
            <a:endParaRPr lang="en-GB" b="1" dirty="0"/>
          </a:p>
        </p:txBody>
      </p:sp>
      <p:sp>
        <p:nvSpPr>
          <p:cNvPr id="10" name="Tekstvak 9"/>
          <p:cNvSpPr txBox="1"/>
          <p:nvPr/>
        </p:nvSpPr>
        <p:spPr>
          <a:xfrm rot="18921319">
            <a:off x="8568341" y="2417772"/>
            <a:ext cx="2242225" cy="523220"/>
          </a:xfrm>
          <a:prstGeom prst="rect">
            <a:avLst/>
          </a:prstGeom>
          <a:noFill/>
        </p:spPr>
        <p:txBody>
          <a:bodyPr wrap="square" rtlCol="0">
            <a:spAutoFit/>
          </a:bodyPr>
          <a:lstStyle/>
          <a:p>
            <a:pPr algn="ctr"/>
            <a:r>
              <a:rPr lang="en-GB" sz="2800" b="1" dirty="0"/>
              <a:t>Nails</a:t>
            </a:r>
            <a:endParaRPr lang="en-GB" b="1" dirty="0"/>
          </a:p>
        </p:txBody>
      </p:sp>
      <p:sp>
        <p:nvSpPr>
          <p:cNvPr id="11" name="Tekstvak 10"/>
          <p:cNvSpPr txBox="1"/>
          <p:nvPr/>
        </p:nvSpPr>
        <p:spPr>
          <a:xfrm rot="18921319">
            <a:off x="10243049" y="2280038"/>
            <a:ext cx="2451352" cy="461665"/>
          </a:xfrm>
          <a:prstGeom prst="rect">
            <a:avLst/>
          </a:prstGeom>
          <a:noFill/>
        </p:spPr>
        <p:txBody>
          <a:bodyPr wrap="square" rtlCol="0">
            <a:spAutoFit/>
          </a:bodyPr>
          <a:lstStyle/>
          <a:p>
            <a:pPr algn="ctr"/>
            <a:r>
              <a:rPr lang="en-GB" sz="2400" b="1" dirty="0"/>
              <a:t>Management</a:t>
            </a:r>
            <a:endParaRPr lang="en-GB" b="1" dirty="0"/>
          </a:p>
        </p:txBody>
      </p:sp>
      <p:sp>
        <p:nvSpPr>
          <p:cNvPr id="12" name="Titel 16"/>
          <p:cNvSpPr txBox="1">
            <a:spLocks/>
          </p:cNvSpPr>
          <p:nvPr/>
        </p:nvSpPr>
        <p:spPr>
          <a:xfrm>
            <a:off x="791110" y="338334"/>
            <a:ext cx="864056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a:t>Workstations</a:t>
            </a:r>
            <a:endParaRPr lang="en-US" dirty="0"/>
          </a:p>
        </p:txBody>
      </p:sp>
    </p:spTree>
    <p:extLst>
      <p:ext uri="{BB962C8B-B14F-4D97-AF65-F5344CB8AC3E}">
        <p14:creationId xmlns:p14="http://schemas.microsoft.com/office/powerpoint/2010/main" val="276520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al 11"/>
          <p:cNvSpPr/>
          <p:nvPr/>
        </p:nvSpPr>
        <p:spPr>
          <a:xfrm>
            <a:off x="5843159" y="1575799"/>
            <a:ext cx="2880000" cy="2880000"/>
          </a:xfrm>
          <a:prstGeom prst="ellipse">
            <a:avLst/>
          </a:prstGeom>
          <a:solidFill>
            <a:schemeClr val="tx2">
              <a:lumMod val="60000"/>
              <a:lumOff val="40000"/>
            </a:schemeClr>
          </a:solidFill>
          <a:ln>
            <a:solidFill>
              <a:schemeClr val="tx2">
                <a:lumMod val="60000"/>
                <a:lumOff val="40000"/>
              </a:schemeClr>
            </a:solidFill>
          </a:ln>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nl-NL" b="1" dirty="0"/>
              <a:t>Profit: </a:t>
            </a:r>
            <a:r>
              <a:rPr lang="nl-NL" b="1" i="1" dirty="0"/>
              <a:t>‘</a:t>
            </a:r>
            <a:r>
              <a:rPr lang="en-US" i="1" dirty="0"/>
              <a:t>The hair salon meets the minimum quality aspects and avoids risks in terms of customer satisfaction and continuity’ </a:t>
            </a:r>
          </a:p>
        </p:txBody>
      </p:sp>
      <p:sp>
        <p:nvSpPr>
          <p:cNvPr id="13" name="Ovaal 12"/>
          <p:cNvSpPr/>
          <p:nvPr/>
        </p:nvSpPr>
        <p:spPr>
          <a:xfrm>
            <a:off x="4353518" y="3774478"/>
            <a:ext cx="2880000" cy="2880000"/>
          </a:xfrm>
          <a:prstGeom prst="ellipse">
            <a:avLst/>
          </a:prstGeom>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nl-NL" b="1" dirty="0"/>
              <a:t>People: </a:t>
            </a:r>
          </a:p>
          <a:p>
            <a:pPr algn="ctr"/>
            <a:r>
              <a:rPr lang="en-US" i="1" dirty="0"/>
              <a:t>‘The hair salon complies with minimum health and safety aspects and prevents health and safety risks’</a:t>
            </a:r>
          </a:p>
        </p:txBody>
      </p:sp>
      <p:sp>
        <p:nvSpPr>
          <p:cNvPr id="14" name="Ovaal 13"/>
          <p:cNvSpPr/>
          <p:nvPr/>
        </p:nvSpPr>
        <p:spPr>
          <a:xfrm>
            <a:off x="3422677" y="1385299"/>
            <a:ext cx="2880000" cy="2880000"/>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nl-NL" b="1" dirty="0"/>
              <a:t>Planet: </a:t>
            </a:r>
            <a:r>
              <a:rPr lang="nl-NL" dirty="0"/>
              <a:t>‘</a:t>
            </a:r>
            <a:r>
              <a:rPr lang="en-US" i="1" dirty="0"/>
              <a:t>The salon complies with the minimum environmental aspects and avoids risks of damage to the environment</a:t>
            </a:r>
            <a:r>
              <a:rPr lang="nl-NL" dirty="0"/>
              <a:t>’ </a:t>
            </a:r>
            <a:endParaRPr lang="en-US" dirty="0"/>
          </a:p>
        </p:txBody>
      </p:sp>
      <p:sp>
        <p:nvSpPr>
          <p:cNvPr id="8" name="Titel 16"/>
          <p:cNvSpPr txBox="1">
            <a:spLocks/>
          </p:cNvSpPr>
          <p:nvPr/>
        </p:nvSpPr>
        <p:spPr>
          <a:xfrm>
            <a:off x="791110" y="338334"/>
            <a:ext cx="864056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err="1"/>
              <a:t>Future</a:t>
            </a:r>
            <a:r>
              <a:rPr lang="nl-NL" dirty="0"/>
              <a:t> steps</a:t>
            </a:r>
            <a:endParaRPr lang="en-US" dirty="0"/>
          </a:p>
        </p:txBody>
      </p:sp>
    </p:spTree>
    <p:extLst>
      <p:ext uri="{BB962C8B-B14F-4D97-AF65-F5344CB8AC3E}">
        <p14:creationId xmlns:p14="http://schemas.microsoft.com/office/powerpoint/2010/main" val="1767025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6"/>
          <p:cNvSpPr txBox="1">
            <a:spLocks/>
          </p:cNvSpPr>
          <p:nvPr/>
        </p:nvSpPr>
        <p:spPr>
          <a:xfrm>
            <a:off x="791110" y="338334"/>
            <a:ext cx="864056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a:t>Subjects </a:t>
            </a:r>
            <a:r>
              <a:rPr lang="nl-NL" dirty="0" err="1"/>
              <a:t>to</a:t>
            </a:r>
            <a:r>
              <a:rPr lang="nl-NL" dirty="0"/>
              <a:t> </a:t>
            </a:r>
            <a:r>
              <a:rPr lang="nl-NL" dirty="0" err="1"/>
              <a:t>be</a:t>
            </a:r>
            <a:r>
              <a:rPr lang="nl-NL" dirty="0"/>
              <a:t> </a:t>
            </a:r>
            <a:r>
              <a:rPr lang="nl-NL" dirty="0" err="1"/>
              <a:t>discussed</a:t>
            </a:r>
            <a:endParaRPr lang="en-US" dirty="0"/>
          </a:p>
        </p:txBody>
      </p:sp>
      <p:sp>
        <p:nvSpPr>
          <p:cNvPr id="6" name="Tekstvak 5"/>
          <p:cNvSpPr txBox="1"/>
          <p:nvPr/>
        </p:nvSpPr>
        <p:spPr>
          <a:xfrm>
            <a:off x="791111" y="1733257"/>
            <a:ext cx="9742074" cy="3693319"/>
          </a:xfrm>
          <a:prstGeom prst="rect">
            <a:avLst/>
          </a:prstGeom>
          <a:noFill/>
        </p:spPr>
        <p:txBody>
          <a:bodyPr wrap="square" rtlCol="0">
            <a:spAutoFit/>
          </a:bodyPr>
          <a:lstStyle/>
          <a:p>
            <a:pPr marL="457200" indent="-457200">
              <a:buFont typeface="Wingdings" panose="05000000000000000000" pitchFamily="2" charset="2"/>
              <a:buChar char="§"/>
            </a:pPr>
            <a:r>
              <a:rPr lang="en-US" sz="2600" dirty="0"/>
              <a:t>Why certification? </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en-US" sz="2600" dirty="0"/>
              <a:t>Involved parties and different roles within certification</a:t>
            </a:r>
          </a:p>
          <a:p>
            <a:pPr marL="457200" indent="-457200">
              <a:buFont typeface="Wingdings" panose="05000000000000000000" pitchFamily="2" charset="2"/>
              <a:buChar char="§"/>
            </a:pPr>
            <a:endParaRPr lang="nl-NL" sz="2600" dirty="0"/>
          </a:p>
          <a:p>
            <a:pPr marL="457200" indent="-457200">
              <a:buFont typeface="Wingdings" panose="05000000000000000000" pitchFamily="2" charset="2"/>
              <a:buChar char="§"/>
            </a:pPr>
            <a:r>
              <a:rPr lang="en-US" sz="2600" dirty="0"/>
              <a:t>Accreditation vs no accreditation </a:t>
            </a:r>
          </a:p>
          <a:p>
            <a:pPr marL="457200" indent="-457200">
              <a:buFont typeface="Wingdings" panose="05000000000000000000" pitchFamily="2" charset="2"/>
              <a:buChar char="§"/>
            </a:pPr>
            <a:endParaRPr lang="nl-NL" sz="2600" dirty="0"/>
          </a:p>
          <a:p>
            <a:pPr marL="457200" indent="-457200">
              <a:buFont typeface="Wingdings" panose="05000000000000000000" pitchFamily="2" charset="2"/>
              <a:buChar char="§"/>
            </a:pPr>
            <a:r>
              <a:rPr lang="nl-NL" sz="2600" dirty="0"/>
              <a:t>Types of </a:t>
            </a:r>
            <a:r>
              <a:rPr lang="nl-NL" sz="2600" dirty="0" err="1"/>
              <a:t>certification</a:t>
            </a:r>
            <a:r>
              <a:rPr lang="nl-NL" sz="2600" dirty="0"/>
              <a:t> proces </a:t>
            </a:r>
            <a:endParaRPr lang="en-US" sz="2600" dirty="0"/>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en-US" sz="2600" dirty="0"/>
              <a:t>Development of a certification scheme</a:t>
            </a:r>
          </a:p>
        </p:txBody>
      </p:sp>
    </p:spTree>
    <p:extLst>
      <p:ext uri="{BB962C8B-B14F-4D97-AF65-F5344CB8AC3E}">
        <p14:creationId xmlns:p14="http://schemas.microsoft.com/office/powerpoint/2010/main" val="3124797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46363" y="1438382"/>
            <a:ext cx="8577377" cy="929433"/>
          </a:xfrm>
        </p:spPr>
        <p:txBody>
          <a:bodyPr>
            <a:normAutofit/>
          </a:bodyPr>
          <a:lstStyle/>
          <a:p>
            <a:pPr algn="ctr"/>
            <a:r>
              <a:rPr lang="nl-NL" dirty="0" err="1"/>
              <a:t>Questions</a:t>
            </a:r>
            <a:r>
              <a:rPr lang="nl-NL" dirty="0"/>
              <a:t>?</a:t>
            </a:r>
            <a:endParaRPr lang="nl-NL" sz="4800" i="1" dirty="0"/>
          </a:p>
        </p:txBody>
      </p:sp>
    </p:spTree>
    <p:extLst>
      <p:ext uri="{BB962C8B-B14F-4D97-AF65-F5344CB8AC3E}">
        <p14:creationId xmlns:p14="http://schemas.microsoft.com/office/powerpoint/2010/main" val="4284680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p:cNvSpPr txBox="1"/>
          <p:nvPr/>
        </p:nvSpPr>
        <p:spPr>
          <a:xfrm>
            <a:off x="985984" y="1693540"/>
            <a:ext cx="6883690" cy="4093428"/>
          </a:xfrm>
          <a:prstGeom prst="rect">
            <a:avLst/>
          </a:prstGeom>
          <a:noFill/>
        </p:spPr>
        <p:txBody>
          <a:bodyPr wrap="square" rtlCol="0">
            <a:spAutoFit/>
          </a:bodyPr>
          <a:lstStyle/>
          <a:p>
            <a:r>
              <a:rPr lang="nl-NL" sz="2000" dirty="0"/>
              <a:t>(</a:t>
            </a:r>
            <a:r>
              <a:rPr lang="nl-NL" sz="2000" dirty="0" err="1"/>
              <a:t>Sustainable</a:t>
            </a:r>
            <a:r>
              <a:rPr lang="nl-NL" sz="2000" dirty="0"/>
              <a:t>) </a:t>
            </a:r>
            <a:r>
              <a:rPr lang="nl-NL" sz="2000" dirty="0" err="1"/>
              <a:t>certification</a:t>
            </a:r>
            <a:r>
              <a:rPr lang="nl-NL" sz="2000" dirty="0"/>
              <a:t> </a:t>
            </a:r>
            <a:r>
              <a:rPr lang="nl-NL" sz="2000" dirty="0" err="1"/>
              <a:t>gives</a:t>
            </a:r>
            <a:r>
              <a:rPr lang="nl-NL" sz="2000" dirty="0"/>
              <a:t> your company: </a:t>
            </a:r>
          </a:p>
          <a:p>
            <a:endParaRPr lang="nl-NL" sz="2000" b="1" dirty="0"/>
          </a:p>
          <a:p>
            <a:pPr marL="342900" indent="-342900">
              <a:buFont typeface="Wingdings" panose="05000000000000000000" pitchFamily="2" charset="2"/>
              <a:buChar char="§"/>
            </a:pPr>
            <a:r>
              <a:rPr lang="nl-NL" sz="2000" dirty="0"/>
              <a:t>a </a:t>
            </a:r>
            <a:r>
              <a:rPr lang="nl-NL" sz="2000" dirty="0" err="1"/>
              <a:t>unique</a:t>
            </a:r>
            <a:r>
              <a:rPr lang="nl-NL" sz="2000" dirty="0"/>
              <a:t> </a:t>
            </a:r>
            <a:r>
              <a:rPr lang="nl-NL" sz="2000" dirty="0" err="1"/>
              <a:t>selling</a:t>
            </a:r>
            <a:r>
              <a:rPr lang="nl-NL" sz="2000" dirty="0"/>
              <a:t> point</a:t>
            </a:r>
          </a:p>
          <a:p>
            <a:pPr marL="342900" indent="-342900">
              <a:buFont typeface="Wingdings" panose="05000000000000000000" pitchFamily="2" charset="2"/>
              <a:buChar char="§"/>
            </a:pPr>
            <a:r>
              <a:rPr lang="nl-NL" sz="2000" dirty="0"/>
              <a:t>a </a:t>
            </a:r>
            <a:r>
              <a:rPr lang="nl-NL" sz="2000" dirty="0" err="1"/>
              <a:t>good</a:t>
            </a:r>
            <a:r>
              <a:rPr lang="nl-NL" sz="2000" dirty="0"/>
              <a:t> </a:t>
            </a:r>
            <a:r>
              <a:rPr lang="nl-NL" sz="2000" dirty="0" err="1"/>
              <a:t>and</a:t>
            </a:r>
            <a:r>
              <a:rPr lang="nl-NL" sz="2000" dirty="0"/>
              <a:t> </a:t>
            </a:r>
            <a:r>
              <a:rPr lang="nl-NL" sz="2000" dirty="0" err="1"/>
              <a:t>sustainable</a:t>
            </a:r>
            <a:r>
              <a:rPr lang="nl-NL" sz="2000" dirty="0"/>
              <a:t> image</a:t>
            </a:r>
          </a:p>
          <a:p>
            <a:pPr marL="342900" indent="-342900">
              <a:buFont typeface="Wingdings" panose="05000000000000000000" pitchFamily="2" charset="2"/>
              <a:buChar char="§"/>
            </a:pPr>
            <a:r>
              <a:rPr lang="nl-NL" sz="2000" dirty="0" err="1"/>
              <a:t>one</a:t>
            </a:r>
            <a:r>
              <a:rPr lang="nl-NL" sz="2000" dirty="0"/>
              <a:t> step </a:t>
            </a:r>
            <a:r>
              <a:rPr lang="nl-NL" sz="2000" dirty="0" err="1"/>
              <a:t>ahead</a:t>
            </a:r>
            <a:r>
              <a:rPr lang="nl-NL" sz="2000" dirty="0"/>
              <a:t> (</a:t>
            </a:r>
            <a:r>
              <a:rPr lang="nl-NL" sz="2000" dirty="0" err="1"/>
              <a:t>better</a:t>
            </a:r>
            <a:r>
              <a:rPr lang="nl-NL" sz="2000" dirty="0"/>
              <a:t> control on </a:t>
            </a:r>
            <a:r>
              <a:rPr lang="nl-NL" sz="2000" dirty="0" err="1"/>
              <a:t>the</a:t>
            </a:r>
            <a:r>
              <a:rPr lang="nl-NL" sz="2000" dirty="0"/>
              <a:t> </a:t>
            </a:r>
            <a:r>
              <a:rPr lang="nl-NL" sz="2000" dirty="0" err="1"/>
              <a:t>organization</a:t>
            </a:r>
            <a:r>
              <a:rPr lang="nl-NL" sz="2000" dirty="0"/>
              <a:t>)</a:t>
            </a:r>
          </a:p>
          <a:p>
            <a:pPr marL="342900" indent="-342900">
              <a:buFont typeface="Wingdings" panose="05000000000000000000" pitchFamily="2" charset="2"/>
              <a:buChar char="§"/>
            </a:pPr>
            <a:r>
              <a:rPr lang="nl-NL" sz="2000" dirty="0"/>
              <a:t>saves money (</a:t>
            </a:r>
            <a:r>
              <a:rPr lang="nl-NL" sz="2000" dirty="0" err="1"/>
              <a:t>insurance</a:t>
            </a:r>
            <a:r>
              <a:rPr lang="nl-NL" sz="2000" dirty="0"/>
              <a:t>, </a:t>
            </a:r>
            <a:r>
              <a:rPr lang="nl-NL" sz="2000" dirty="0" err="1"/>
              <a:t>less</a:t>
            </a:r>
            <a:r>
              <a:rPr lang="nl-NL" sz="2000" dirty="0"/>
              <a:t> waste, </a:t>
            </a:r>
            <a:r>
              <a:rPr lang="nl-NL" sz="2000" dirty="0" err="1"/>
              <a:t>better</a:t>
            </a:r>
            <a:r>
              <a:rPr lang="nl-NL" sz="2000" dirty="0"/>
              <a:t> </a:t>
            </a:r>
            <a:r>
              <a:rPr lang="nl-NL" sz="2000" dirty="0" err="1"/>
              <a:t>purchase</a:t>
            </a:r>
            <a:r>
              <a:rPr lang="nl-NL" sz="2000" dirty="0"/>
              <a:t> </a:t>
            </a:r>
            <a:r>
              <a:rPr lang="nl-NL" sz="2000" dirty="0" err="1"/>
              <a:t>etc</a:t>
            </a:r>
            <a:r>
              <a:rPr lang="nl-NL" sz="2000" dirty="0"/>
              <a:t>)</a:t>
            </a:r>
          </a:p>
          <a:p>
            <a:endParaRPr lang="nl-NL" sz="2000" b="1" dirty="0"/>
          </a:p>
          <a:p>
            <a:endParaRPr lang="nl-NL" sz="2000" b="1" dirty="0"/>
          </a:p>
          <a:p>
            <a:endParaRPr lang="nl-NL" sz="2000" b="1" dirty="0"/>
          </a:p>
          <a:p>
            <a:endParaRPr lang="nl-NL" sz="2000" b="1" dirty="0"/>
          </a:p>
          <a:p>
            <a:endParaRPr lang="nl-NL" sz="2000" b="1" dirty="0"/>
          </a:p>
          <a:p>
            <a:endParaRPr lang="nl-NL" sz="2000" b="1" dirty="0"/>
          </a:p>
        </p:txBody>
      </p:sp>
      <p:sp>
        <p:nvSpPr>
          <p:cNvPr id="17" name="Tekstvak 16"/>
          <p:cNvSpPr txBox="1"/>
          <p:nvPr/>
        </p:nvSpPr>
        <p:spPr>
          <a:xfrm>
            <a:off x="985983" y="4155752"/>
            <a:ext cx="4125409" cy="1631216"/>
          </a:xfrm>
          <a:prstGeom prst="rect">
            <a:avLst/>
          </a:prstGeom>
          <a:noFill/>
        </p:spPr>
        <p:txBody>
          <a:bodyPr wrap="square" rtlCol="0">
            <a:spAutoFit/>
          </a:bodyPr>
          <a:lstStyle/>
          <a:p>
            <a:r>
              <a:rPr lang="nl-NL" sz="2000" dirty="0"/>
              <a:t>Most companies with </a:t>
            </a:r>
            <a:r>
              <a:rPr lang="nl-NL" sz="2000" dirty="0" err="1"/>
              <a:t>certificates</a:t>
            </a:r>
            <a:r>
              <a:rPr lang="nl-NL" sz="2000" dirty="0"/>
              <a:t>:</a:t>
            </a:r>
          </a:p>
          <a:p>
            <a:endParaRPr lang="nl-NL" sz="2000" dirty="0"/>
          </a:p>
          <a:p>
            <a:pPr marL="342900" indent="-342900">
              <a:buFont typeface="Wingdings" panose="05000000000000000000" pitchFamily="2" charset="2"/>
              <a:buChar char="§"/>
            </a:pPr>
            <a:r>
              <a:rPr lang="nl-NL" sz="2000" dirty="0"/>
              <a:t>Have a </a:t>
            </a:r>
            <a:r>
              <a:rPr lang="nl-NL" sz="2000" dirty="0" err="1"/>
              <a:t>higher</a:t>
            </a:r>
            <a:r>
              <a:rPr lang="nl-NL" sz="2000" dirty="0"/>
              <a:t> financial return</a:t>
            </a:r>
          </a:p>
          <a:p>
            <a:pPr marL="342900" indent="-342900">
              <a:buFont typeface="Wingdings" panose="05000000000000000000" pitchFamily="2" charset="2"/>
              <a:buChar char="§"/>
            </a:pPr>
            <a:r>
              <a:rPr lang="nl-NL" sz="2000" dirty="0" err="1"/>
              <a:t>Higher</a:t>
            </a:r>
            <a:r>
              <a:rPr lang="nl-NL" sz="2000" dirty="0"/>
              <a:t> customer </a:t>
            </a:r>
            <a:r>
              <a:rPr lang="nl-NL" sz="2000" dirty="0" err="1"/>
              <a:t>satisfaction</a:t>
            </a:r>
            <a:endParaRPr lang="nl-NL" sz="2000" dirty="0"/>
          </a:p>
          <a:p>
            <a:pPr marL="342900" indent="-342900">
              <a:buFont typeface="Wingdings" panose="05000000000000000000" pitchFamily="2" charset="2"/>
              <a:buChar char="§"/>
            </a:pPr>
            <a:r>
              <a:rPr lang="nl-NL" sz="2000" dirty="0"/>
              <a:t>Be </a:t>
            </a:r>
            <a:r>
              <a:rPr lang="nl-NL" sz="2000" dirty="0" err="1"/>
              <a:t>seen</a:t>
            </a:r>
            <a:r>
              <a:rPr lang="nl-NL" sz="2000" dirty="0"/>
              <a:t> as more </a:t>
            </a:r>
            <a:r>
              <a:rPr lang="nl-NL" sz="2000" dirty="0" err="1"/>
              <a:t>reliable</a:t>
            </a:r>
            <a:endParaRPr lang="nl-NL" sz="2000" dirty="0"/>
          </a:p>
        </p:txBody>
      </p:sp>
      <p:sp>
        <p:nvSpPr>
          <p:cNvPr id="19" name="Titel 16"/>
          <p:cNvSpPr txBox="1">
            <a:spLocks/>
          </p:cNvSpPr>
          <p:nvPr/>
        </p:nvSpPr>
        <p:spPr>
          <a:xfrm>
            <a:off x="791110" y="338334"/>
            <a:ext cx="864056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err="1"/>
              <a:t>Why</a:t>
            </a:r>
            <a:r>
              <a:rPr lang="nl-NL" dirty="0"/>
              <a:t> </a:t>
            </a:r>
            <a:r>
              <a:rPr lang="nl-NL" dirty="0" err="1"/>
              <a:t>certification</a:t>
            </a:r>
            <a:endParaRPr lang="en-US" dirty="0"/>
          </a:p>
        </p:txBody>
      </p:sp>
    </p:spTree>
    <p:extLst>
      <p:ext uri="{BB962C8B-B14F-4D97-AF65-F5344CB8AC3E}">
        <p14:creationId xmlns:p14="http://schemas.microsoft.com/office/powerpoint/2010/main" val="396148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fgeronde rechthoek 12"/>
          <p:cNvSpPr/>
          <p:nvPr/>
        </p:nvSpPr>
        <p:spPr>
          <a:xfrm>
            <a:off x="79916" y="4672798"/>
            <a:ext cx="3195844" cy="89813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Developing and monitoring standard</a:t>
            </a:r>
          </a:p>
        </p:txBody>
      </p:sp>
      <p:sp>
        <p:nvSpPr>
          <p:cNvPr id="14" name="Afgeronde rechthoek 13"/>
          <p:cNvSpPr/>
          <p:nvPr/>
        </p:nvSpPr>
        <p:spPr>
          <a:xfrm>
            <a:off x="3560400" y="4672798"/>
            <a:ext cx="2027065" cy="898132"/>
          </a:xfrm>
          <a:prstGeom prst="round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NL" sz="2000" b="1" dirty="0"/>
              <a:t>Auditing</a:t>
            </a:r>
            <a:endParaRPr lang="en-US" sz="2000" b="1" dirty="0"/>
          </a:p>
        </p:txBody>
      </p:sp>
      <p:sp>
        <p:nvSpPr>
          <p:cNvPr id="15" name="Afgeronde rechthoek 14"/>
          <p:cNvSpPr/>
          <p:nvPr/>
        </p:nvSpPr>
        <p:spPr>
          <a:xfrm>
            <a:off x="5992754" y="4672798"/>
            <a:ext cx="2615828" cy="89813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Advise and support</a:t>
            </a:r>
          </a:p>
        </p:txBody>
      </p:sp>
      <p:sp>
        <p:nvSpPr>
          <p:cNvPr id="16" name="Afgeronde rechthoek 15"/>
          <p:cNvSpPr/>
          <p:nvPr/>
        </p:nvSpPr>
        <p:spPr>
          <a:xfrm>
            <a:off x="9136557" y="4672797"/>
            <a:ext cx="3055443" cy="89813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Works according to established procedures</a:t>
            </a: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1724" y="2407179"/>
            <a:ext cx="3150276" cy="2099364"/>
          </a:xfrm>
          <a:prstGeom prst="rect">
            <a:avLst/>
          </a:prstGeom>
        </p:spPr>
      </p:pic>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7465" y="2407179"/>
            <a:ext cx="3142760" cy="2099364"/>
          </a:xfrm>
          <a:prstGeom prst="rect">
            <a:avLst/>
          </a:prstGeom>
        </p:spPr>
      </p:pic>
      <p:sp>
        <p:nvSpPr>
          <p:cNvPr id="18" name="Afgeronde rechthoek 17"/>
          <p:cNvSpPr/>
          <p:nvPr/>
        </p:nvSpPr>
        <p:spPr>
          <a:xfrm>
            <a:off x="664304" y="1385299"/>
            <a:ext cx="2229474" cy="898132"/>
          </a:xfrm>
          <a:prstGeom prst="round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NL" sz="2000" b="1" dirty="0"/>
              <a:t>ACCREDITATION</a:t>
            </a:r>
          </a:p>
          <a:p>
            <a:pPr algn="ctr"/>
            <a:r>
              <a:rPr lang="nl-NL" sz="2000" b="1" dirty="0"/>
              <a:t>BODY</a:t>
            </a:r>
            <a:endParaRPr lang="en-US" sz="2000" b="1" dirty="0"/>
          </a:p>
        </p:txBody>
      </p:sp>
      <p:sp>
        <p:nvSpPr>
          <p:cNvPr id="19" name="Afgeronde rechthoek 18"/>
          <p:cNvSpPr/>
          <p:nvPr/>
        </p:nvSpPr>
        <p:spPr>
          <a:xfrm>
            <a:off x="3451625" y="1385299"/>
            <a:ext cx="2135840" cy="898132"/>
          </a:xfrm>
          <a:prstGeom prst="round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NL" sz="2000" b="1" dirty="0"/>
              <a:t>CERTIFICATION ORGANIZATION</a:t>
            </a:r>
            <a:endParaRPr lang="en-US" sz="2000" b="1" dirty="0"/>
          </a:p>
        </p:txBody>
      </p:sp>
      <p:sp>
        <p:nvSpPr>
          <p:cNvPr id="20" name="Afgeronde rechthoek 19"/>
          <p:cNvSpPr/>
          <p:nvPr/>
        </p:nvSpPr>
        <p:spPr>
          <a:xfrm>
            <a:off x="6145312" y="1340879"/>
            <a:ext cx="2027065" cy="898132"/>
          </a:xfrm>
          <a:prstGeom prst="round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NL" sz="2000" b="1" dirty="0"/>
              <a:t>CONSULTANT</a:t>
            </a:r>
            <a:endParaRPr lang="en-US" sz="2000" b="1" dirty="0"/>
          </a:p>
        </p:txBody>
      </p:sp>
      <p:sp>
        <p:nvSpPr>
          <p:cNvPr id="21" name="Afgeronde rechthoek 20"/>
          <p:cNvSpPr/>
          <p:nvPr/>
        </p:nvSpPr>
        <p:spPr>
          <a:xfrm>
            <a:off x="9613183" y="1337649"/>
            <a:ext cx="2027065" cy="898132"/>
          </a:xfrm>
          <a:prstGeom prst="round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NL" sz="2000" b="1" dirty="0"/>
              <a:t>SALON</a:t>
            </a:r>
            <a:endParaRPr lang="en-US" sz="2000" b="1" dirty="0"/>
          </a:p>
        </p:txBody>
      </p:sp>
      <p:sp>
        <p:nvSpPr>
          <p:cNvPr id="23" name="Titel 16"/>
          <p:cNvSpPr txBox="1">
            <a:spLocks/>
          </p:cNvSpPr>
          <p:nvPr/>
        </p:nvSpPr>
        <p:spPr>
          <a:xfrm>
            <a:off x="791110" y="338334"/>
            <a:ext cx="864056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err="1"/>
              <a:t>Involved</a:t>
            </a:r>
            <a:r>
              <a:rPr lang="nl-NL" dirty="0"/>
              <a:t> </a:t>
            </a:r>
            <a:r>
              <a:rPr lang="nl-NL" dirty="0" err="1"/>
              <a:t>parties</a:t>
            </a:r>
            <a:endParaRPr lang="en-US" dirty="0"/>
          </a:p>
        </p:txBody>
      </p:sp>
      <p:pic>
        <p:nvPicPr>
          <p:cNvPr id="8" name="Afbeelding 7"/>
          <p:cNvPicPr>
            <a:picLocks noChangeAspect="1"/>
          </p:cNvPicPr>
          <p:nvPr/>
        </p:nvPicPr>
        <p:blipFill>
          <a:blip r:embed="rId5">
            <a:extLst>
              <a:ext uri="{28A0092B-C50C-407E-A947-70E740481C1C}">
                <a14:useLocalDpi xmlns:a14="http://schemas.microsoft.com/office/drawing/2010/main" val="0"/>
              </a:ext>
            </a:extLst>
          </a:blip>
          <a:srcRect/>
          <a:stretch/>
        </p:blipFill>
        <p:spPr>
          <a:xfrm>
            <a:off x="341172" y="2235781"/>
            <a:ext cx="2730325" cy="2317674"/>
          </a:xfrm>
          <a:prstGeom prst="rect">
            <a:avLst/>
          </a:prstGeom>
        </p:spPr>
      </p:pic>
      <p:pic>
        <p:nvPicPr>
          <p:cNvPr id="9" name="Afbeelding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6768" y="2399130"/>
            <a:ext cx="2107413" cy="2107413"/>
          </a:xfrm>
          <a:prstGeom prst="rect">
            <a:avLst/>
          </a:prstGeom>
        </p:spPr>
      </p:pic>
    </p:spTree>
    <p:extLst>
      <p:ext uri="{BB962C8B-B14F-4D97-AF65-F5344CB8AC3E}">
        <p14:creationId xmlns:p14="http://schemas.microsoft.com/office/powerpoint/2010/main" val="141968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0-#ppt_w/2"/>
                                          </p:val>
                                        </p:tav>
                                        <p:tav tm="100000">
                                          <p:val>
                                            <p:strVal val="#ppt_x"/>
                                          </p:val>
                                        </p:tav>
                                      </p:tavLst>
                                    </p:anim>
                                    <p:anim calcmode="lin" valueType="num">
                                      <p:cBhvr additive="base">
                                        <p:cTn id="4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0-#ppt_w/2"/>
                                          </p:val>
                                        </p:tav>
                                        <p:tav tm="100000">
                                          <p:val>
                                            <p:strVal val="#ppt_x"/>
                                          </p:val>
                                        </p:tav>
                                      </p:tavLst>
                                    </p:anim>
                                    <p:anim calcmode="lin" valueType="num">
                                      <p:cBhvr additive="base">
                                        <p:cTn id="50" dur="500" fill="hold"/>
                                        <p:tgtEl>
                                          <p:spTgt spid="1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0-#ppt_w/2"/>
                                          </p:val>
                                        </p:tav>
                                        <p:tav tm="100000">
                                          <p:val>
                                            <p:strVal val="#ppt_x"/>
                                          </p:val>
                                        </p:tav>
                                      </p:tavLst>
                                    </p:anim>
                                    <p:anim calcmode="lin" valueType="num">
                                      <p:cBhvr additive="base">
                                        <p:cTn id="54" dur="500" fill="hold"/>
                                        <p:tgtEl>
                                          <p:spTgt spid="21"/>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0-#ppt_w/2"/>
                                          </p:val>
                                        </p:tav>
                                        <p:tav tm="100000">
                                          <p:val>
                                            <p:strVal val="#ppt_x"/>
                                          </p:val>
                                        </p:tav>
                                      </p:tavLst>
                                    </p:anim>
                                    <p:anim calcmode="lin" valueType="num">
                                      <p:cBhvr additive="base">
                                        <p:cTn id="5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aad voor Accreditatie"/>
          <p:cNvSpPr>
            <a:spLocks noChangeAspect="1" noChangeArrowheads="1"/>
          </p:cNvSpPr>
          <p:nvPr/>
        </p:nvSpPr>
        <p:spPr bwMode="auto">
          <a:xfrm>
            <a:off x="155575" y="-685800"/>
            <a:ext cx="142875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itel 16"/>
          <p:cNvSpPr txBox="1">
            <a:spLocks/>
          </p:cNvSpPr>
          <p:nvPr/>
        </p:nvSpPr>
        <p:spPr>
          <a:xfrm>
            <a:off x="791110" y="338334"/>
            <a:ext cx="864056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err="1"/>
              <a:t>Certification</a:t>
            </a:r>
            <a:r>
              <a:rPr lang="nl-NL" dirty="0"/>
              <a:t> proces</a:t>
            </a:r>
            <a:endParaRPr lang="en-US" dirty="0"/>
          </a:p>
        </p:txBody>
      </p:sp>
      <p:pic>
        <p:nvPicPr>
          <p:cNvPr id="6" name="Afbeelding 5" descr="Afbeelding met tekst, schermafbeelding, visitekaartje&#10;&#10;Automatisch gegenereerde beschrijving">
            <a:extLst>
              <a:ext uri="{FF2B5EF4-FFF2-40B4-BE49-F238E27FC236}">
                <a16:creationId xmlns:a16="http://schemas.microsoft.com/office/drawing/2014/main" id="{7E6EC445-2742-4360-B8B1-AC2907A55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50" y="1497732"/>
            <a:ext cx="8435477" cy="4344803"/>
          </a:xfrm>
          <a:prstGeom prst="rect">
            <a:avLst/>
          </a:prstGeom>
        </p:spPr>
      </p:pic>
    </p:spTree>
    <p:extLst>
      <p:ext uri="{BB962C8B-B14F-4D97-AF65-F5344CB8AC3E}">
        <p14:creationId xmlns:p14="http://schemas.microsoft.com/office/powerpoint/2010/main" val="230778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aad voor Accreditatie"/>
          <p:cNvSpPr>
            <a:spLocks noChangeAspect="1" noChangeArrowheads="1"/>
          </p:cNvSpPr>
          <p:nvPr/>
        </p:nvSpPr>
        <p:spPr bwMode="auto">
          <a:xfrm>
            <a:off x="155575" y="-685800"/>
            <a:ext cx="142875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itel 16"/>
          <p:cNvSpPr txBox="1">
            <a:spLocks/>
          </p:cNvSpPr>
          <p:nvPr/>
        </p:nvSpPr>
        <p:spPr>
          <a:xfrm>
            <a:off x="428981" y="338334"/>
            <a:ext cx="9002695"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err="1"/>
              <a:t>Accreditation</a:t>
            </a:r>
            <a:endParaRPr lang="en-US" dirty="0"/>
          </a:p>
        </p:txBody>
      </p:sp>
      <p:sp>
        <p:nvSpPr>
          <p:cNvPr id="8" name="Tekstvak 7"/>
          <p:cNvSpPr txBox="1"/>
          <p:nvPr/>
        </p:nvSpPr>
        <p:spPr>
          <a:xfrm>
            <a:off x="428981" y="1952806"/>
            <a:ext cx="4323642" cy="4093428"/>
          </a:xfrm>
          <a:prstGeom prst="rect">
            <a:avLst/>
          </a:prstGeom>
          <a:noFill/>
        </p:spPr>
        <p:txBody>
          <a:bodyPr wrap="square" rtlCol="0">
            <a:spAutoFit/>
          </a:bodyPr>
          <a:lstStyle/>
          <a:p>
            <a:r>
              <a:rPr lang="nl-NL" sz="2000" dirty="0" err="1"/>
              <a:t>Accreditation</a:t>
            </a:r>
            <a:r>
              <a:rPr lang="nl-NL" sz="2000" dirty="0"/>
              <a:t> is </a:t>
            </a:r>
            <a:r>
              <a:rPr lang="nl-NL" sz="2000" dirty="0" err="1"/>
              <a:t>not</a:t>
            </a:r>
            <a:r>
              <a:rPr lang="nl-NL" sz="2000" dirty="0"/>
              <a:t> </a:t>
            </a:r>
            <a:r>
              <a:rPr lang="nl-NL" sz="2000" dirty="0" err="1"/>
              <a:t>obligated</a:t>
            </a:r>
            <a:endParaRPr lang="nl-NL" sz="2000" dirty="0"/>
          </a:p>
          <a:p>
            <a:endParaRPr lang="nl-NL" sz="2000" dirty="0"/>
          </a:p>
          <a:p>
            <a:r>
              <a:rPr lang="nl-NL" sz="2000" dirty="0"/>
              <a:t>Small </a:t>
            </a:r>
            <a:r>
              <a:rPr lang="nl-NL" sz="2000" dirty="0" err="1"/>
              <a:t>certification</a:t>
            </a:r>
            <a:r>
              <a:rPr lang="nl-NL" sz="2000" dirty="0"/>
              <a:t> body’s or sector </a:t>
            </a:r>
            <a:r>
              <a:rPr lang="nl-NL" sz="2000" dirty="0" err="1"/>
              <a:t>specific</a:t>
            </a:r>
            <a:r>
              <a:rPr lang="nl-NL" sz="2000" dirty="0"/>
              <a:t> </a:t>
            </a:r>
            <a:r>
              <a:rPr lang="nl-NL" sz="2000" dirty="0" err="1"/>
              <a:t>certifications</a:t>
            </a:r>
            <a:r>
              <a:rPr lang="nl-NL" sz="2000" dirty="0"/>
              <a:t> are </a:t>
            </a:r>
            <a:r>
              <a:rPr lang="nl-NL" sz="2000" dirty="0" err="1"/>
              <a:t>mostly</a:t>
            </a:r>
            <a:r>
              <a:rPr lang="nl-NL" sz="2000" dirty="0"/>
              <a:t> </a:t>
            </a:r>
            <a:br>
              <a:rPr lang="nl-NL" sz="2000" dirty="0"/>
            </a:br>
            <a:r>
              <a:rPr lang="nl-NL" sz="2000" dirty="0" err="1"/>
              <a:t>not</a:t>
            </a:r>
            <a:r>
              <a:rPr lang="nl-NL" sz="2000" dirty="0"/>
              <a:t> </a:t>
            </a:r>
            <a:r>
              <a:rPr lang="nl-NL" sz="2000" dirty="0" err="1"/>
              <a:t>accreditated</a:t>
            </a:r>
            <a:endParaRPr lang="nl-NL" sz="2000" dirty="0"/>
          </a:p>
          <a:p>
            <a:endParaRPr lang="nl-NL" sz="2000" dirty="0"/>
          </a:p>
          <a:p>
            <a:r>
              <a:rPr lang="nl-NL" sz="2000" dirty="0"/>
              <a:t>A </a:t>
            </a:r>
            <a:r>
              <a:rPr lang="nl-NL" sz="2000" dirty="0" err="1"/>
              <a:t>supervisory</a:t>
            </a:r>
            <a:r>
              <a:rPr lang="nl-NL" sz="2000" dirty="0"/>
              <a:t> board can </a:t>
            </a:r>
            <a:r>
              <a:rPr lang="nl-NL" sz="2000" dirty="0" err="1"/>
              <a:t>replace</a:t>
            </a:r>
            <a:r>
              <a:rPr lang="nl-NL" sz="2000" dirty="0"/>
              <a:t> </a:t>
            </a:r>
            <a:r>
              <a:rPr lang="nl-NL" sz="2000" dirty="0" err="1"/>
              <a:t>this</a:t>
            </a:r>
            <a:r>
              <a:rPr lang="nl-NL" sz="2000" dirty="0"/>
              <a:t> </a:t>
            </a:r>
            <a:r>
              <a:rPr lang="nl-NL" sz="2000" dirty="0" err="1"/>
              <a:t>and</a:t>
            </a:r>
            <a:r>
              <a:rPr lang="nl-NL" sz="2000" dirty="0"/>
              <a:t> </a:t>
            </a:r>
            <a:r>
              <a:rPr lang="nl-NL" sz="2000" dirty="0" err="1"/>
              <a:t>still</a:t>
            </a:r>
            <a:r>
              <a:rPr lang="nl-NL" sz="2000" dirty="0"/>
              <a:t> have </a:t>
            </a:r>
            <a:r>
              <a:rPr lang="nl-NL" sz="2000" dirty="0" err="1"/>
              <a:t>the</a:t>
            </a:r>
            <a:r>
              <a:rPr lang="nl-NL" sz="2000" dirty="0"/>
              <a:t> </a:t>
            </a:r>
            <a:r>
              <a:rPr lang="nl-NL" sz="2000" dirty="0" err="1"/>
              <a:t>reliability</a:t>
            </a:r>
            <a:r>
              <a:rPr lang="nl-NL" sz="2000" dirty="0"/>
              <a:t> as </a:t>
            </a:r>
            <a:r>
              <a:rPr lang="nl-NL" sz="2000" dirty="0" err="1"/>
              <a:t>an</a:t>
            </a:r>
            <a:r>
              <a:rPr lang="nl-NL" sz="2000" dirty="0"/>
              <a:t> </a:t>
            </a:r>
            <a:r>
              <a:rPr lang="nl-NL" sz="2000" dirty="0" err="1"/>
              <a:t>recognized</a:t>
            </a:r>
            <a:r>
              <a:rPr lang="nl-NL" sz="2000" dirty="0"/>
              <a:t> </a:t>
            </a:r>
            <a:r>
              <a:rPr lang="nl-NL" sz="2000" dirty="0" err="1"/>
              <a:t>certification</a:t>
            </a:r>
            <a:r>
              <a:rPr lang="nl-NL" sz="2000" dirty="0"/>
              <a:t> body</a:t>
            </a:r>
          </a:p>
          <a:p>
            <a:endParaRPr lang="nl-NL" sz="2000" dirty="0"/>
          </a:p>
          <a:p>
            <a:r>
              <a:rPr lang="en-US" sz="2000" dirty="0"/>
              <a:t>This saves high accreditation costs and customized certification is possible</a:t>
            </a:r>
            <a:endParaRPr lang="nl-NL" sz="2000" dirty="0"/>
          </a:p>
        </p:txBody>
      </p:sp>
      <p:pic>
        <p:nvPicPr>
          <p:cNvPr id="3" name="Afbeelding 2" descr="Afbeelding met tekst, schermafbeelding, visitekaartje&#10;&#10;Automatisch gegenereerde beschrijving">
            <a:extLst>
              <a:ext uri="{FF2B5EF4-FFF2-40B4-BE49-F238E27FC236}">
                <a16:creationId xmlns:a16="http://schemas.microsoft.com/office/drawing/2014/main" id="{FB3607A9-6F6C-41A6-A5FB-BC232AD67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0573" y="1385299"/>
            <a:ext cx="4785445" cy="2464806"/>
          </a:xfrm>
          <a:prstGeom prst="rect">
            <a:avLst/>
          </a:prstGeom>
        </p:spPr>
      </p:pic>
    </p:spTree>
    <p:extLst>
      <p:ext uri="{BB962C8B-B14F-4D97-AF65-F5344CB8AC3E}">
        <p14:creationId xmlns:p14="http://schemas.microsoft.com/office/powerpoint/2010/main" val="174895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11393" y="3187656"/>
            <a:ext cx="3509916" cy="2461586"/>
          </a:xfr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023" y="3187656"/>
            <a:ext cx="2355639" cy="2378074"/>
          </a:xfrm>
          <a:prstGeom prst="rect">
            <a:avLst/>
          </a:prstGeom>
        </p:spPr>
      </p:pic>
      <p:sp>
        <p:nvSpPr>
          <p:cNvPr id="6" name="Rechthoek 5"/>
          <p:cNvSpPr/>
          <p:nvPr/>
        </p:nvSpPr>
        <p:spPr>
          <a:xfrm>
            <a:off x="5740200" y="1833439"/>
            <a:ext cx="2058577" cy="923330"/>
          </a:xfrm>
          <a:prstGeom prst="rect">
            <a:avLst/>
          </a:prstGeom>
          <a:noFill/>
        </p:spPr>
        <p:txBody>
          <a:bodyPr wrap="none" lIns="91440" tIns="45720" rIns="91440" bIns="45720">
            <a:spAutoFit/>
          </a:bodyPr>
          <a:lstStyle/>
          <a:p>
            <a:pPr algn="ctr"/>
            <a:r>
              <a:rPr lang="nl-NL" sz="5400" b="0" cap="none" spc="0" dirty="0">
                <a:ln w="0"/>
                <a:solidFill>
                  <a:schemeClr val="tx1"/>
                </a:solidFill>
                <a:effectLst>
                  <a:outerShdw blurRad="38100" dist="19050" dir="2700000" algn="tl" rotWithShape="0">
                    <a:schemeClr val="dk1">
                      <a:alpha val="40000"/>
                    </a:schemeClr>
                  </a:outerShdw>
                </a:effectLst>
              </a:rPr>
              <a:t>Group</a:t>
            </a:r>
          </a:p>
        </p:txBody>
      </p:sp>
      <p:sp>
        <p:nvSpPr>
          <p:cNvPr id="7" name="Rechthoek 6"/>
          <p:cNvSpPr/>
          <p:nvPr/>
        </p:nvSpPr>
        <p:spPr>
          <a:xfrm>
            <a:off x="1152295" y="1833439"/>
            <a:ext cx="2500172" cy="1354217"/>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Regular</a:t>
            </a:r>
          </a:p>
          <a:p>
            <a:pPr algn="ctr"/>
            <a:r>
              <a:rPr lang="en-GB" sz="2800" b="0" cap="none" spc="0" dirty="0">
                <a:ln w="0"/>
                <a:solidFill>
                  <a:schemeClr val="tx1"/>
                </a:solidFill>
                <a:effectLst>
                  <a:outerShdw blurRad="38100" dist="19050" dir="2700000" algn="tl" rotWithShape="0">
                    <a:schemeClr val="dk1">
                      <a:alpha val="40000"/>
                    </a:schemeClr>
                  </a:outerShdw>
                </a:effectLst>
              </a:rPr>
              <a:t>(Individual)</a:t>
            </a:r>
          </a:p>
        </p:txBody>
      </p:sp>
      <p:sp>
        <p:nvSpPr>
          <p:cNvPr id="8" name="Titel 16"/>
          <p:cNvSpPr txBox="1">
            <a:spLocks/>
          </p:cNvSpPr>
          <p:nvPr/>
        </p:nvSpPr>
        <p:spPr>
          <a:xfrm>
            <a:off x="791110" y="338334"/>
            <a:ext cx="864056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a:t>Types of </a:t>
            </a:r>
            <a:r>
              <a:rPr lang="nl-NL" dirty="0" err="1"/>
              <a:t>certification</a:t>
            </a:r>
            <a:endParaRPr lang="en-US" dirty="0"/>
          </a:p>
        </p:txBody>
      </p:sp>
    </p:spTree>
    <p:extLst>
      <p:ext uri="{BB962C8B-B14F-4D97-AF65-F5344CB8AC3E}">
        <p14:creationId xmlns:p14="http://schemas.microsoft.com/office/powerpoint/2010/main" val="444706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113526171"/>
              </p:ext>
            </p:extLst>
          </p:nvPr>
        </p:nvGraphicFramePr>
        <p:xfrm>
          <a:off x="2338754" y="1"/>
          <a:ext cx="11121292"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Gekromde PIJL-LINKS 12"/>
          <p:cNvSpPr/>
          <p:nvPr/>
        </p:nvSpPr>
        <p:spPr>
          <a:xfrm rot="10800000" flipH="1">
            <a:off x="10124828" y="4337538"/>
            <a:ext cx="914401" cy="1828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2" name="Gekromde PIJL-LINKS 31"/>
          <p:cNvSpPr/>
          <p:nvPr/>
        </p:nvSpPr>
        <p:spPr>
          <a:xfrm rot="10800000">
            <a:off x="4671645" y="4337539"/>
            <a:ext cx="914401" cy="1828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Gekromde PIJL-LINKS 13"/>
          <p:cNvSpPr/>
          <p:nvPr/>
        </p:nvSpPr>
        <p:spPr>
          <a:xfrm rot="19213794">
            <a:off x="9565829" y="1990512"/>
            <a:ext cx="1117996" cy="224970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1" name="Gekromde PIJL-LINKS 40"/>
          <p:cNvSpPr/>
          <p:nvPr/>
        </p:nvSpPr>
        <p:spPr>
          <a:xfrm rot="2386206" flipH="1">
            <a:off x="5098176" y="1990510"/>
            <a:ext cx="1117996" cy="224970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2" name="Tekstvak 41"/>
          <p:cNvSpPr txBox="1"/>
          <p:nvPr/>
        </p:nvSpPr>
        <p:spPr>
          <a:xfrm>
            <a:off x="3221348" y="4912631"/>
            <a:ext cx="1661743" cy="400110"/>
          </a:xfrm>
          <a:prstGeom prst="rect">
            <a:avLst/>
          </a:prstGeom>
          <a:noFill/>
        </p:spPr>
        <p:txBody>
          <a:bodyPr wrap="square" rtlCol="0">
            <a:spAutoFit/>
          </a:bodyPr>
          <a:lstStyle/>
          <a:p>
            <a:pPr algn="ctr"/>
            <a:r>
              <a:rPr lang="en-GB" sz="2000" b="1" dirty="0"/>
              <a:t>Advice</a:t>
            </a:r>
          </a:p>
        </p:txBody>
      </p:sp>
      <p:sp>
        <p:nvSpPr>
          <p:cNvPr id="44" name="Tekstvak 43"/>
          <p:cNvSpPr txBox="1"/>
          <p:nvPr/>
        </p:nvSpPr>
        <p:spPr>
          <a:xfrm>
            <a:off x="3272903" y="3115360"/>
            <a:ext cx="1589514" cy="400110"/>
          </a:xfrm>
          <a:prstGeom prst="rect">
            <a:avLst/>
          </a:prstGeom>
          <a:noFill/>
        </p:spPr>
        <p:txBody>
          <a:bodyPr wrap="square" rtlCol="0">
            <a:spAutoFit/>
          </a:bodyPr>
          <a:lstStyle/>
          <a:p>
            <a:pPr algn="ctr"/>
            <a:r>
              <a:rPr lang="en-GB" sz="2000" b="1" dirty="0"/>
              <a:t>Auditing</a:t>
            </a:r>
          </a:p>
        </p:txBody>
      </p:sp>
      <p:sp>
        <p:nvSpPr>
          <p:cNvPr id="15" name="Titel 16"/>
          <p:cNvSpPr txBox="1">
            <a:spLocks/>
          </p:cNvSpPr>
          <p:nvPr/>
        </p:nvSpPr>
        <p:spPr>
          <a:xfrm>
            <a:off x="587141" y="848677"/>
            <a:ext cx="6096000" cy="1063703"/>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err="1"/>
              <a:t>Regular</a:t>
            </a:r>
            <a:r>
              <a:rPr lang="nl-NL" dirty="0"/>
              <a:t> </a:t>
            </a:r>
            <a:r>
              <a:rPr lang="nl-NL" dirty="0" err="1"/>
              <a:t>certification</a:t>
            </a:r>
            <a:endParaRPr lang="en-US" dirty="0"/>
          </a:p>
        </p:txBody>
      </p:sp>
      <p:sp>
        <p:nvSpPr>
          <p:cNvPr id="6" name="Tekstvak 5"/>
          <p:cNvSpPr txBox="1"/>
          <p:nvPr/>
        </p:nvSpPr>
        <p:spPr>
          <a:xfrm>
            <a:off x="3136683" y="5400360"/>
            <a:ext cx="1458930" cy="400110"/>
          </a:xfrm>
          <a:prstGeom prst="rect">
            <a:avLst/>
          </a:prstGeom>
          <a:noFill/>
        </p:spPr>
        <p:txBody>
          <a:bodyPr wrap="square" rtlCol="0">
            <a:spAutoFit/>
          </a:bodyPr>
          <a:lstStyle/>
          <a:p>
            <a:r>
              <a:rPr lang="nl-NL" sz="2000" b="1" dirty="0"/>
              <a:t>Consultant</a:t>
            </a:r>
            <a:endParaRPr lang="en-US" sz="2000" b="1" dirty="0"/>
          </a:p>
        </p:txBody>
      </p:sp>
      <p:sp>
        <p:nvSpPr>
          <p:cNvPr id="2" name="Tekstvak 1">
            <a:extLst>
              <a:ext uri="{FF2B5EF4-FFF2-40B4-BE49-F238E27FC236}">
                <a16:creationId xmlns:a16="http://schemas.microsoft.com/office/drawing/2014/main" id="{3791A7C4-C380-406E-80F0-AE87CAB23CF2}"/>
              </a:ext>
            </a:extLst>
          </p:cNvPr>
          <p:cNvSpPr txBox="1"/>
          <p:nvPr/>
        </p:nvSpPr>
        <p:spPr>
          <a:xfrm>
            <a:off x="7899400" y="1552671"/>
            <a:ext cx="2501222" cy="369332"/>
          </a:xfrm>
          <a:prstGeom prst="rect">
            <a:avLst/>
          </a:prstGeom>
          <a:noFill/>
        </p:spPr>
        <p:txBody>
          <a:bodyPr wrap="square" rtlCol="0">
            <a:spAutoFit/>
          </a:bodyPr>
          <a:lstStyle/>
          <a:p>
            <a:r>
              <a:rPr lang="nl-NL" b="1" dirty="0"/>
              <a:t>AUDIT FORM</a:t>
            </a:r>
          </a:p>
        </p:txBody>
      </p:sp>
    </p:spTree>
    <p:extLst>
      <p:ext uri="{BB962C8B-B14F-4D97-AF65-F5344CB8AC3E}">
        <p14:creationId xmlns:p14="http://schemas.microsoft.com/office/powerpoint/2010/main" val="260957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14" grpId="0" animBg="1"/>
      <p:bldP spid="41" grpId="0" animBg="1"/>
      <p:bldP spid="42"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81051733"/>
              </p:ext>
            </p:extLst>
          </p:nvPr>
        </p:nvGraphicFramePr>
        <p:xfrm>
          <a:off x="4360985" y="0"/>
          <a:ext cx="7831015"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kstvak 9"/>
          <p:cNvSpPr txBox="1"/>
          <p:nvPr/>
        </p:nvSpPr>
        <p:spPr>
          <a:xfrm>
            <a:off x="4600640" y="3695334"/>
            <a:ext cx="1869907" cy="1015663"/>
          </a:xfrm>
          <a:prstGeom prst="rect">
            <a:avLst/>
          </a:prstGeom>
          <a:noFill/>
        </p:spPr>
        <p:txBody>
          <a:bodyPr wrap="square" rtlCol="0">
            <a:spAutoFit/>
          </a:bodyPr>
          <a:lstStyle/>
          <a:p>
            <a:r>
              <a:rPr lang="en-GB" sz="2000" b="1" dirty="0"/>
              <a:t>Annual advice and internal audit </a:t>
            </a:r>
            <a:endParaRPr lang="en-GB" b="1" dirty="0"/>
          </a:p>
        </p:txBody>
      </p:sp>
      <p:sp>
        <p:nvSpPr>
          <p:cNvPr id="13" name="Gekromde PIJL-RECHTS 12"/>
          <p:cNvSpPr/>
          <p:nvPr/>
        </p:nvSpPr>
        <p:spPr>
          <a:xfrm rot="1342030">
            <a:off x="4241247" y="1460975"/>
            <a:ext cx="2036903" cy="474378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Tekstvak 16"/>
          <p:cNvSpPr txBox="1"/>
          <p:nvPr/>
        </p:nvSpPr>
        <p:spPr>
          <a:xfrm>
            <a:off x="543860" y="1857971"/>
            <a:ext cx="3479853" cy="1938992"/>
          </a:xfrm>
          <a:prstGeom prst="rect">
            <a:avLst/>
          </a:prstGeom>
          <a:noFill/>
        </p:spPr>
        <p:txBody>
          <a:bodyPr wrap="square" rtlCol="0">
            <a:spAutoFit/>
          </a:bodyPr>
          <a:lstStyle/>
          <a:p>
            <a:r>
              <a:rPr lang="en-GB" sz="2800" b="1" dirty="0"/>
              <a:t>Sample auditing by the </a:t>
            </a:r>
            <a:r>
              <a:rPr lang="en-GB" sz="2800" b="1" dirty="0" err="1"/>
              <a:t>ecertification</a:t>
            </a:r>
            <a:r>
              <a:rPr lang="en-GB" sz="2800" b="1" dirty="0"/>
              <a:t> </a:t>
            </a:r>
          </a:p>
          <a:p>
            <a:r>
              <a:rPr lang="en-GB" sz="2800" b="1" dirty="0"/>
              <a:t>organization</a:t>
            </a:r>
          </a:p>
          <a:p>
            <a:pPr algn="ctr"/>
            <a:endParaRPr lang="en-GB" dirty="0"/>
          </a:p>
          <a:p>
            <a:pPr algn="ctr"/>
            <a:r>
              <a:rPr lang="en-GB" dirty="0"/>
              <a:t>(</a:t>
            </a:r>
            <a:r>
              <a:rPr lang="en-GB" dirty="0">
                <a:sym typeface="Symbol" panose="05050102010706020507" pitchFamily="18" charset="2"/>
              </a:rPr>
              <a:t> number of </a:t>
            </a:r>
            <a:r>
              <a:rPr lang="en-GB" dirty="0" err="1">
                <a:sym typeface="Symbol" panose="05050102010706020507" pitchFamily="18" charset="2"/>
              </a:rPr>
              <a:t>groupmembers</a:t>
            </a:r>
            <a:r>
              <a:rPr lang="en-GB" dirty="0">
                <a:sym typeface="Symbol" panose="05050102010706020507" pitchFamily="18" charset="2"/>
              </a:rPr>
              <a:t>)</a:t>
            </a:r>
            <a:endParaRPr lang="en-GB" dirty="0"/>
          </a:p>
        </p:txBody>
      </p:sp>
      <p:sp>
        <p:nvSpPr>
          <p:cNvPr id="15" name="Titel 16"/>
          <p:cNvSpPr txBox="1">
            <a:spLocks/>
          </p:cNvSpPr>
          <p:nvPr/>
        </p:nvSpPr>
        <p:spPr>
          <a:xfrm>
            <a:off x="543860" y="811006"/>
            <a:ext cx="9431676" cy="10469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a:t>Group </a:t>
            </a:r>
          </a:p>
          <a:p>
            <a:pPr algn="l"/>
            <a:r>
              <a:rPr lang="nl-NL" dirty="0" err="1"/>
              <a:t>certification</a:t>
            </a:r>
            <a:endParaRPr lang="en-US" dirty="0"/>
          </a:p>
        </p:txBody>
      </p:sp>
      <p:sp>
        <p:nvSpPr>
          <p:cNvPr id="16" name="Tekstvak 15"/>
          <p:cNvSpPr txBox="1"/>
          <p:nvPr/>
        </p:nvSpPr>
        <p:spPr>
          <a:xfrm>
            <a:off x="7151165" y="1842194"/>
            <a:ext cx="2250653" cy="400110"/>
          </a:xfrm>
          <a:prstGeom prst="rect">
            <a:avLst/>
          </a:prstGeom>
          <a:noFill/>
        </p:spPr>
        <p:txBody>
          <a:bodyPr wrap="square" rtlCol="0">
            <a:spAutoFit/>
          </a:bodyPr>
          <a:lstStyle/>
          <a:p>
            <a:pPr algn="ctr"/>
            <a:r>
              <a:rPr lang="nl-NL" sz="2000" b="1" dirty="0"/>
              <a:t>Group-manager</a:t>
            </a:r>
            <a:endParaRPr lang="en-US" sz="2000" b="1" dirty="0"/>
          </a:p>
        </p:txBody>
      </p:sp>
      <p:sp>
        <p:nvSpPr>
          <p:cNvPr id="3" name="Gebogen pijl 2"/>
          <p:cNvSpPr/>
          <p:nvPr/>
        </p:nvSpPr>
        <p:spPr>
          <a:xfrm rot="5400000">
            <a:off x="9799978" y="2443174"/>
            <a:ext cx="1021063" cy="13879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Gebogen pijl 20"/>
          <p:cNvSpPr/>
          <p:nvPr/>
        </p:nvSpPr>
        <p:spPr>
          <a:xfrm rot="16200000" flipH="1">
            <a:off x="5658641" y="2454926"/>
            <a:ext cx="1021063" cy="13879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kstvak 21"/>
          <p:cNvSpPr txBox="1"/>
          <p:nvPr/>
        </p:nvSpPr>
        <p:spPr>
          <a:xfrm>
            <a:off x="10127889" y="3639675"/>
            <a:ext cx="1869907" cy="1015663"/>
          </a:xfrm>
          <a:prstGeom prst="rect">
            <a:avLst/>
          </a:prstGeom>
          <a:noFill/>
        </p:spPr>
        <p:txBody>
          <a:bodyPr wrap="square" rtlCol="0">
            <a:spAutoFit/>
          </a:bodyPr>
          <a:lstStyle/>
          <a:p>
            <a:pPr algn="r"/>
            <a:r>
              <a:rPr lang="en-GB" sz="2000" b="1" dirty="0"/>
              <a:t>Annual advice and internal audit </a:t>
            </a:r>
            <a:endParaRPr lang="en-GB" b="1" dirty="0"/>
          </a:p>
        </p:txBody>
      </p:sp>
      <p:sp>
        <p:nvSpPr>
          <p:cNvPr id="2" name="Tekstvak 1">
            <a:extLst>
              <a:ext uri="{FF2B5EF4-FFF2-40B4-BE49-F238E27FC236}">
                <a16:creationId xmlns:a16="http://schemas.microsoft.com/office/drawing/2014/main" id="{267CB6D1-7A81-4805-AF5A-3CB400B496FE}"/>
              </a:ext>
            </a:extLst>
          </p:cNvPr>
          <p:cNvSpPr txBox="1"/>
          <p:nvPr/>
        </p:nvSpPr>
        <p:spPr>
          <a:xfrm>
            <a:off x="8059856" y="764679"/>
            <a:ext cx="2250653" cy="365760"/>
          </a:xfrm>
          <a:prstGeom prst="rect">
            <a:avLst/>
          </a:prstGeom>
          <a:noFill/>
        </p:spPr>
        <p:txBody>
          <a:bodyPr wrap="square" rtlCol="0">
            <a:spAutoFit/>
          </a:bodyPr>
          <a:lstStyle/>
          <a:p>
            <a:r>
              <a:rPr lang="nl-NL" b="1" dirty="0"/>
              <a:t>AUDIT FORM</a:t>
            </a:r>
          </a:p>
        </p:txBody>
      </p:sp>
      <p:sp>
        <p:nvSpPr>
          <p:cNvPr id="5" name="Tekstvak 4">
            <a:extLst>
              <a:ext uri="{FF2B5EF4-FFF2-40B4-BE49-F238E27FC236}">
                <a16:creationId xmlns:a16="http://schemas.microsoft.com/office/drawing/2014/main" id="{BD585A69-7A63-4329-9621-F3844E0C6032}"/>
              </a:ext>
            </a:extLst>
          </p:cNvPr>
          <p:cNvSpPr txBox="1"/>
          <p:nvPr/>
        </p:nvSpPr>
        <p:spPr>
          <a:xfrm>
            <a:off x="1996829" y="5406082"/>
            <a:ext cx="2887932" cy="400110"/>
          </a:xfrm>
          <a:prstGeom prst="rect">
            <a:avLst/>
          </a:prstGeom>
          <a:noFill/>
        </p:spPr>
        <p:txBody>
          <a:bodyPr wrap="square" rtlCol="0">
            <a:spAutoFit/>
          </a:bodyPr>
          <a:lstStyle/>
          <a:p>
            <a:r>
              <a:rPr lang="nl-NL" sz="2000" b="1" dirty="0"/>
              <a:t>SALONS 1, 2, 3, …</a:t>
            </a:r>
          </a:p>
        </p:txBody>
      </p:sp>
    </p:spTree>
    <p:extLst>
      <p:ext uri="{BB962C8B-B14F-4D97-AF65-F5344CB8AC3E}">
        <p14:creationId xmlns:p14="http://schemas.microsoft.com/office/powerpoint/2010/main" val="267457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7" grpId="0"/>
      <p:bldP spid="3" grpId="0" animBg="1"/>
      <p:bldP spid="21" grpId="0" animBg="1"/>
      <p:bldP spid="22"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7AB4643959F046B187FDE66D3A5503" ma:contentTypeVersion="14" ma:contentTypeDescription="Een nieuw document maken." ma:contentTypeScope="" ma:versionID="76e9d8d68022e1fc556a499be8d571b7">
  <xsd:schema xmlns:xsd="http://www.w3.org/2001/XMLSchema" xmlns:xs="http://www.w3.org/2001/XMLSchema" xmlns:p="http://schemas.microsoft.com/office/2006/metadata/properties" xmlns:ns2="7361fed8-3208-422d-bd44-bd7f7a1c5909" xmlns:ns3="35091eb4-c0f2-4ddd-b3e8-132f52ac0f96" targetNamespace="http://schemas.microsoft.com/office/2006/metadata/properties" ma:root="true" ma:fieldsID="f46088695087f76fae7a82283d58c729" ns2:_="" ns3:_="">
    <xsd:import namespace="7361fed8-3208-422d-bd44-bd7f7a1c5909"/>
    <xsd:import namespace="35091eb4-c0f2-4ddd-b3e8-132f52ac0f9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WiehebbenerRecht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61fed8-3208-422d-bd44-bd7f7a1c59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WiehebbenerRechten" ma:index="20" nillable="true" ma:displayName="Wie hebben er Rechten" ma:format="Dropdown" ma:internalName="WiehebbenerRechten">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5091eb4-c0f2-4ddd-b3e8-132f52ac0f96"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WiehebbenerRechten xmlns="7361fed8-3208-422d-bd44-bd7f7a1c5909" xsi:nil="true"/>
  </documentManagement>
</p:properties>
</file>

<file path=customXml/itemProps1.xml><?xml version="1.0" encoding="utf-8"?>
<ds:datastoreItem xmlns:ds="http://schemas.openxmlformats.org/officeDocument/2006/customXml" ds:itemID="{99C98F38-68A8-4742-BCC1-F41C97F7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61fed8-3208-422d-bd44-bd7f7a1c5909"/>
    <ds:schemaRef ds:uri="35091eb4-c0f2-4ddd-b3e8-132f52ac0f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610EA0-1D4E-4480-92E2-A4C107A54FD4}">
  <ds:schemaRefs>
    <ds:schemaRef ds:uri="http://schemas.microsoft.com/sharepoint/v3/contenttype/forms"/>
  </ds:schemaRefs>
</ds:datastoreItem>
</file>

<file path=customXml/itemProps3.xml><?xml version="1.0" encoding="utf-8"?>
<ds:datastoreItem xmlns:ds="http://schemas.openxmlformats.org/officeDocument/2006/customXml" ds:itemID="{442FAA3A-5250-459B-B25D-044B73EE41AD}">
  <ds:schemaRefs>
    <ds:schemaRef ds:uri="http://schemas.microsoft.com/office/2006/metadata/properties"/>
    <ds:schemaRef ds:uri="http://schemas.microsoft.com/office/infopath/2007/PartnerControls"/>
    <ds:schemaRef ds:uri="7361fed8-3208-422d-bd44-bd7f7a1c5909"/>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1521</Words>
  <Application>Microsoft Office PowerPoint</Application>
  <PresentationFormat>Breedbeeld</PresentationFormat>
  <Paragraphs>247</Paragraphs>
  <Slides>20</Slides>
  <Notes>20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20</vt:i4>
      </vt:variant>
    </vt:vector>
  </HeadingPairs>
  <TitlesOfParts>
    <vt:vector size="26" baseType="lpstr">
      <vt:lpstr>Arial</vt:lpstr>
      <vt:lpstr>Calibri</vt:lpstr>
      <vt:lpstr>Trebuchet MS</vt:lpstr>
      <vt:lpstr>Wingdings</vt:lpstr>
      <vt:lpstr>Wingdings 3</vt:lpstr>
      <vt:lpstr>Facet</vt:lpstr>
      <vt:lpstr>Certification  of a sustainable salon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Frank den Hartog</dc:creator>
  <cp:lastModifiedBy>Frank  den Hartog (Stivako)</cp:lastModifiedBy>
  <cp:revision>126</cp:revision>
  <cp:lastPrinted>2021-01-19T10:40:44Z</cp:lastPrinted>
  <dcterms:created xsi:type="dcterms:W3CDTF">2020-10-08T12:13:34Z</dcterms:created>
  <dcterms:modified xsi:type="dcterms:W3CDTF">2021-10-05T09:42:48Z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0x010100517AB4643959F046B187FDE66D3A5503</vt:lpwstr>
  </property>
</Properties>
</file>