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5" r:id="rId2"/>
    <p:sldId id="293" r:id="rId3"/>
    <p:sldId id="298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13" r:id="rId12"/>
    <p:sldId id="29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C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53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Klik om de titelstijl van het merk te wijzigen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Klik om de tekststijl van het logo aan te passen</a:t>
            </a:r>
          </a:p>
          <a:p>
            <a:pPr lvl="1"/>
            <a:r>
              <a:rPr lang="es-ES"/>
              <a:t>Segundo niveau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niveau</a:t>
            </a:r>
          </a:p>
          <a:p>
            <a:pPr lvl="4"/>
            <a:r>
              <a:rPr lang="es-ES"/>
              <a:t>Quinto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>
            <a:extLst>
              <a:ext uri="{FF2B5EF4-FFF2-40B4-BE49-F238E27FC236}">
                <a16:creationId xmlns:a16="http://schemas.microsoft.com/office/drawing/2014/main" id="{9E51300D-385F-C446-A7FE-64A723D14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65" y="5729288"/>
            <a:ext cx="545623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1617198-0D04-1643-97D7-A5E31B7D7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2" y="0"/>
            <a:ext cx="12158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3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D8696-EAF2-5F41-BE49-0EFCFB2E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Waterverwarming</a:t>
            </a:r>
            <a:endParaRPr lang="es-ES" dirty="0"/>
          </a:p>
        </p:txBody>
      </p:sp>
      <p:pic>
        <p:nvPicPr>
          <p:cNvPr id="6" name="Afbeelding 6">
            <a:extLst>
              <a:ext uri="{FF2B5EF4-FFF2-40B4-BE49-F238E27FC236}">
                <a16:creationId xmlns:a16="http://schemas.microsoft.com/office/drawing/2014/main" id="{2C991A2A-9E0C-CC4D-85FE-83B9A97D2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716587"/>
            <a:ext cx="55181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A8C178E-E846-0C45-8D4A-78CBCA9BB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99551" y="1270000"/>
            <a:ext cx="6874451" cy="4554325"/>
          </a:xfrm>
        </p:spPr>
      </p:pic>
    </p:spTree>
    <p:extLst>
      <p:ext uri="{BB962C8B-B14F-4D97-AF65-F5344CB8AC3E}">
        <p14:creationId xmlns:p14="http://schemas.microsoft.com/office/powerpoint/2010/main" val="3985902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F2C4D-5E51-814D-9C22-E3798207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Blijf leren met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8F7A25-1176-E848-9941-E42842201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 err="1"/>
              <a:t>Didactische </a:t>
            </a:r>
            <a:r>
              <a:rPr lang="es-ES" sz="3200" err="1"/>
              <a:t>eenheid </a:t>
            </a:r>
            <a:r>
              <a:rPr lang="es-ES" sz="3200"/>
              <a:t>in module </a:t>
            </a:r>
            <a:r>
              <a:rPr lang="es-ES" sz="3200" dirty="0"/>
              <a:t>3:</a:t>
            </a:r>
          </a:p>
          <a:p>
            <a:pPr marL="0" indent="0">
              <a:buNone/>
            </a:pPr>
            <a:r>
              <a:rPr lang="es-ES" sz="3200" dirty="0"/>
              <a:t>"</a:t>
            </a:r>
            <a:r>
              <a:rPr lang="es-ES" sz="3200" dirty="0" err="1"/>
              <a:t>Energie </a:t>
            </a:r>
            <a:r>
              <a:rPr lang="es-ES" sz="3200" dirty="0"/>
              <a:t>in </a:t>
            </a:r>
            <a:r>
              <a:rPr lang="es-ES" sz="3200" dirty="0" err="1"/>
              <a:t>de kapsalon </a:t>
            </a:r>
            <a:r>
              <a:rPr lang="es-ES" sz="3200" dirty="0"/>
              <a:t>II". </a:t>
            </a:r>
          </a:p>
        </p:txBody>
      </p:sp>
    </p:spTree>
    <p:extLst>
      <p:ext uri="{BB962C8B-B14F-4D97-AF65-F5344CB8AC3E}">
        <p14:creationId xmlns:p14="http://schemas.microsoft.com/office/powerpoint/2010/main" val="3412953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>
            <a:extLst>
              <a:ext uri="{FF2B5EF4-FFF2-40B4-BE49-F238E27FC236}">
                <a16:creationId xmlns:a16="http://schemas.microsoft.com/office/drawing/2014/main" id="{9E51300D-385F-C446-A7FE-64A723D14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65" y="5729288"/>
            <a:ext cx="545623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1617198-0D04-1643-97D7-A5E31B7D7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2" y="0"/>
            <a:ext cx="12158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6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7BC23FC-5B22-7345-8A7F-40EE6B4375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19050" y="-303707"/>
            <a:ext cx="12191999" cy="7200899"/>
          </a:xfrm>
          <a:prstGeom prst="rect">
            <a:avLst/>
          </a:prstGeom>
        </p:spPr>
      </p:pic>
      <p:pic>
        <p:nvPicPr>
          <p:cNvPr id="39940" name="Afbeelding 6">
            <a:extLst>
              <a:ext uri="{FF2B5EF4-FFF2-40B4-BE49-F238E27FC236}">
                <a16:creationId xmlns:a16="http://schemas.microsoft.com/office/drawing/2014/main" id="{FEEBBFCD-6702-3B47-A38A-C200406DB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6587"/>
            <a:ext cx="55181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B6F86D1F-71BA-5D46-AF8A-5AA7C226F195}"/>
              </a:ext>
            </a:extLst>
          </p:cNvPr>
          <p:cNvSpPr txBox="1">
            <a:spLocks/>
          </p:cNvSpPr>
          <p:nvPr/>
        </p:nvSpPr>
        <p:spPr>
          <a:xfrm>
            <a:off x="19050" y="1687316"/>
            <a:ext cx="9014511" cy="3218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ENERGIE IN DE KAPSALON I</a:t>
            </a:r>
            <a:br>
              <a:rPr lang="en-US" sz="660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en-US" sz="6600">
                <a:solidFill>
                  <a:schemeClr val="tx1"/>
                </a:solidFill>
                <a:latin typeface="Trebuchet MS" panose="020B0603020202020204" pitchFamily="34" charset="0"/>
              </a:rPr>
              <a:t>Module </a:t>
            </a:r>
            <a:r>
              <a:rPr lang="en-US" sz="6600" dirty="0">
                <a:solidFill>
                  <a:schemeClr val="tx1"/>
                </a:solidFill>
                <a:latin typeface="Trebuchet MS" panose="020B0603020202020204" pitchFamily="34" charset="0"/>
              </a:rPr>
              <a:t>2</a:t>
            </a:r>
            <a:endParaRPr lang="es-ES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32908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717C051-7C33-DC4E-9090-79446F791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944563"/>
          </a:xfrm>
        </p:spPr>
        <p:txBody>
          <a:bodyPr/>
          <a:lstStyle/>
          <a:p>
            <a:pPr algn="ctr" eaLnBrk="1" hangingPunct="1"/>
            <a:r>
              <a:rPr lang="es-ES" altLang="es-ES" sz="5400" b="1" dirty="0">
                <a:solidFill>
                  <a:schemeClr val="accent1">
                    <a:lumMod val="50000"/>
                  </a:schemeClr>
                </a:solidFill>
              </a:rPr>
              <a:t>Energieleveranciers</a:t>
            </a:r>
          </a:p>
        </p:txBody>
      </p:sp>
      <p:pic>
        <p:nvPicPr>
          <p:cNvPr id="39940" name="Afbeelding 6">
            <a:extLst>
              <a:ext uri="{FF2B5EF4-FFF2-40B4-BE49-F238E27FC236}">
                <a16:creationId xmlns:a16="http://schemas.microsoft.com/office/drawing/2014/main" id="{FEEBBFCD-6702-3B47-A38A-C200406DB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716587"/>
            <a:ext cx="55181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CC90F63-408B-934B-AF1C-A4E69C585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598" y="1477107"/>
            <a:ext cx="6002804" cy="423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38851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46692-8563-0349-A63A-08866B4BC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Energieleverancier kiezen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AFC5B0-3981-404E-8122-756223C08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Analyseer het profiel van de </a:t>
            </a:r>
            <a:r>
              <a:rPr lang="en-US" sz="2400" dirty="0" err="1"/>
              <a:t>beschikbare</a:t>
            </a:r>
            <a:r>
              <a:rPr lang="en-US" sz="2400" dirty="0"/>
              <a:t> </a:t>
            </a:r>
            <a:r>
              <a:rPr lang="en-US" sz="2400" dirty="0" err="1"/>
              <a:t>opties</a:t>
            </a:r>
            <a:endParaRPr lang="es-ES" sz="2400" dirty="0"/>
          </a:p>
          <a:p>
            <a:r>
              <a:rPr lang="es-ES" sz="2400" dirty="0"/>
              <a:t>Bereken je energieverbruik</a:t>
            </a:r>
          </a:p>
          <a:p>
            <a:r>
              <a:rPr lang="es-ES" sz="2400" dirty="0"/>
              <a:t>Vergelijk de tarieven van verschillende bedrijven</a:t>
            </a:r>
          </a:p>
          <a:p>
            <a:r>
              <a:rPr lang="es-ES" sz="2400" dirty="0"/>
              <a:t>Wees kritisch op kwaliteit en after-sales service</a:t>
            </a:r>
          </a:p>
          <a:p>
            <a:r>
              <a:rPr lang="es-ES" sz="2400" dirty="0"/>
              <a:t>Waardeer de bedrijfsfilosofie over duurzaamheid en de ethische principes</a:t>
            </a:r>
          </a:p>
        </p:txBody>
      </p:sp>
      <p:pic>
        <p:nvPicPr>
          <p:cNvPr id="4" name="Afbeelding 6">
            <a:extLst>
              <a:ext uri="{FF2B5EF4-FFF2-40B4-BE49-F238E27FC236}">
                <a16:creationId xmlns:a16="http://schemas.microsoft.com/office/drawing/2014/main" id="{E9C50F6F-7A2F-A54F-9679-266D8337F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6587"/>
            <a:ext cx="55181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480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717C051-7C33-DC4E-9090-79446F791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" y="763233"/>
            <a:ext cx="10515600" cy="944563"/>
          </a:xfrm>
        </p:spPr>
        <p:txBody>
          <a:bodyPr/>
          <a:lstStyle/>
          <a:p>
            <a:pPr algn="ctr" eaLnBrk="1" hangingPunct="1"/>
            <a:r>
              <a:rPr lang="es-ES" altLang="es-ES" sz="5400" b="1" dirty="0">
                <a:solidFill>
                  <a:schemeClr val="accent1">
                    <a:lumMod val="50000"/>
                  </a:schemeClr>
                </a:solidFill>
              </a:rPr>
              <a:t>Minder verbruik in de salon</a:t>
            </a:r>
          </a:p>
        </p:txBody>
      </p:sp>
      <p:pic>
        <p:nvPicPr>
          <p:cNvPr id="39940" name="Afbeelding 6">
            <a:extLst>
              <a:ext uri="{FF2B5EF4-FFF2-40B4-BE49-F238E27FC236}">
                <a16:creationId xmlns:a16="http://schemas.microsoft.com/office/drawing/2014/main" id="{FEEBBFCD-6702-3B47-A38A-C200406DB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716587"/>
            <a:ext cx="55181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AF4DD107-1C3F-234D-BD5F-8133DF4A3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300" y="1579816"/>
            <a:ext cx="10293350" cy="4351338"/>
          </a:xfrm>
        </p:spPr>
        <p:txBody>
          <a:bodyPr/>
          <a:lstStyle/>
          <a:p>
            <a:pPr algn="just"/>
            <a:endParaRPr lang="es-ES" altLang="es-ES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2024EC-1A29-0B49-9B47-9EE2AC641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538" y="2162361"/>
            <a:ext cx="6318624" cy="355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84345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A547AB-491B-7644-93CD-20FC0AFBC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Verlichting</a:t>
            </a:r>
            <a:endParaRPr lang="es-ES" dirty="0"/>
          </a:p>
        </p:txBody>
      </p:sp>
      <p:pic>
        <p:nvPicPr>
          <p:cNvPr id="6" name="Afbeelding 6">
            <a:extLst>
              <a:ext uri="{FF2B5EF4-FFF2-40B4-BE49-F238E27FC236}">
                <a16:creationId xmlns:a16="http://schemas.microsoft.com/office/drawing/2014/main" id="{C1C41981-A447-1B41-9A28-43E8C502E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716587"/>
            <a:ext cx="55181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6098D-D790-6346-AA56-A0064CF46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03391" y="1364130"/>
            <a:ext cx="6700268" cy="4470335"/>
          </a:xfrm>
        </p:spPr>
      </p:pic>
    </p:spTree>
    <p:extLst>
      <p:ext uri="{BB962C8B-B14F-4D97-AF65-F5344CB8AC3E}">
        <p14:creationId xmlns:p14="http://schemas.microsoft.com/office/powerpoint/2010/main" val="82749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F5E21-BE32-344E-A4D1-591DFECAA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004548" cy="1320800"/>
          </a:xfrm>
        </p:spPr>
        <p:txBody>
          <a:bodyPr/>
          <a:lstStyle/>
          <a:p>
            <a:r>
              <a:rPr lang="es-ES" dirty="0"/>
              <a:t>Gereedschap... </a:t>
            </a:r>
            <a:r>
              <a:rPr lang="es-ES" dirty="0" err="1"/>
              <a:t>op batterijen of plug-in</a:t>
            </a:r>
            <a:r>
              <a:rPr lang="es-ES" dirty="0"/>
              <a:t>?</a:t>
            </a:r>
          </a:p>
        </p:txBody>
      </p:sp>
      <p:pic>
        <p:nvPicPr>
          <p:cNvPr id="6" name="Afbeelding 6">
            <a:extLst>
              <a:ext uri="{FF2B5EF4-FFF2-40B4-BE49-F238E27FC236}">
                <a16:creationId xmlns:a16="http://schemas.microsoft.com/office/drawing/2014/main" id="{B2B15C13-4DC9-5341-9891-C15244378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716587"/>
            <a:ext cx="55181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3411B08-A668-6E48-AF6C-63B2D19A9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18794" y="1559860"/>
            <a:ext cx="6372988" cy="4251978"/>
          </a:xfrm>
        </p:spPr>
      </p:pic>
    </p:spTree>
    <p:extLst>
      <p:ext uri="{BB962C8B-B14F-4D97-AF65-F5344CB8AC3E}">
        <p14:creationId xmlns:p14="http://schemas.microsoft.com/office/powerpoint/2010/main" val="966384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441A6-6002-8C4B-8E33-30914709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12" y="484236"/>
            <a:ext cx="8954937" cy="1320800"/>
          </a:xfrm>
        </p:spPr>
        <p:txBody>
          <a:bodyPr/>
          <a:lstStyle/>
          <a:p>
            <a:r>
              <a:rPr lang="es-ES" dirty="0"/>
              <a:t>Kleine en </a:t>
            </a:r>
            <a:r>
              <a:rPr lang="es-ES" dirty="0" err="1"/>
              <a:t>grote huishoudelijke apparaten</a:t>
            </a:r>
            <a:endParaRPr lang="es-ES" dirty="0"/>
          </a:p>
        </p:txBody>
      </p:sp>
      <p:pic>
        <p:nvPicPr>
          <p:cNvPr id="6" name="Afbeelding 6">
            <a:extLst>
              <a:ext uri="{FF2B5EF4-FFF2-40B4-BE49-F238E27FC236}">
                <a16:creationId xmlns:a16="http://schemas.microsoft.com/office/drawing/2014/main" id="{4A15269A-6508-ED41-A12E-71B6544B2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716587"/>
            <a:ext cx="55181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84E788C-A32F-8D45-9DA4-5CFD6C5E6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6661" y="1524118"/>
            <a:ext cx="6435971" cy="4294000"/>
          </a:xfrm>
        </p:spPr>
      </p:pic>
    </p:spTree>
    <p:extLst>
      <p:ext uri="{BB962C8B-B14F-4D97-AF65-F5344CB8AC3E}">
        <p14:creationId xmlns:p14="http://schemas.microsoft.com/office/powerpoint/2010/main" val="270968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8FA97-A0D8-0D4C-92BD-5DCCA7D4B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Airco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A4B84AB-0D28-F249-ADE5-EC7380452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1269" y="1380659"/>
            <a:ext cx="6675157" cy="4453582"/>
          </a:xfrm>
        </p:spPr>
      </p:pic>
      <p:pic>
        <p:nvPicPr>
          <p:cNvPr id="6" name="Afbeelding 6">
            <a:extLst>
              <a:ext uri="{FF2B5EF4-FFF2-40B4-BE49-F238E27FC236}">
                <a16:creationId xmlns:a16="http://schemas.microsoft.com/office/drawing/2014/main" id="{6FDC1FDE-A19D-5046-8A6B-A39FA2BD9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716587"/>
            <a:ext cx="55181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3728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AB4643959F046B187FDE66D3A5503" ma:contentTypeVersion="17" ma:contentTypeDescription="Een nieuw document maken." ma:contentTypeScope="" ma:versionID="79e439022d8250601e55eb7f6fd7275e">
  <xsd:schema xmlns:xsd="http://www.w3.org/2001/XMLSchema" xmlns:xs="http://www.w3.org/2001/XMLSchema" xmlns:p="http://schemas.microsoft.com/office/2006/metadata/properties" xmlns:ns2="7361fed8-3208-422d-bd44-bd7f7a1c5909" xmlns:ns3="35091eb4-c0f2-4ddd-b3e8-132f52ac0f96" targetNamespace="http://schemas.microsoft.com/office/2006/metadata/properties" ma:root="true" ma:fieldsID="2852faa2e85fa1b7c1a071c178bd9b3a" ns2:_="" ns3:_="">
    <xsd:import namespace="7361fed8-3208-422d-bd44-bd7f7a1c5909"/>
    <xsd:import namespace="35091eb4-c0f2-4ddd-b3e8-132f52ac0f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WiehebbenerRecht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1fed8-3208-422d-bd44-bd7f7a1c5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WiehebbenerRechten" ma:index="20" nillable="true" ma:displayName="Wie hebben er Rechten" ma:format="Dropdown" ma:internalName="WiehebbenerRechten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93a47304-c374-4b83-8465-55f6e3cc4d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91eb4-c0f2-4ddd-b3e8-132f52ac0f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aac2ac2-67f3-42a4-abe1-0a1312d8d7fc}" ma:internalName="TaxCatchAll" ma:showField="CatchAllData" ma:web="35091eb4-c0f2-4ddd-b3e8-132f52ac0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08BE51-188F-4E4C-A6F0-E789C521FC66}"/>
</file>

<file path=customXml/itemProps2.xml><?xml version="1.0" encoding="utf-8"?>
<ds:datastoreItem xmlns:ds="http://schemas.openxmlformats.org/officeDocument/2006/customXml" ds:itemID="{52B2F285-0424-4B8D-A81B-1885E9568407}"/>
</file>

<file path=docProps/app.xml><?xml version="1.0" encoding="utf-8"?>
<Properties xmlns="http://schemas.openxmlformats.org/officeDocument/2006/extended-properties" xmlns:vt="http://schemas.openxmlformats.org/officeDocument/2006/docPropsVTypes">
  <Template>Faceta</Template>
  <TotalTime>1627</TotalTime>
  <Words>79</Words>
  <Application>Microsoft Office PowerPoint</Application>
  <PresentationFormat>Breedbeeld</PresentationFormat>
  <Paragraphs>17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Faceta</vt:lpstr>
      <vt:lpstr>PowerPoint-presentatie</vt:lpstr>
      <vt:lpstr>PowerPoint-presentatie</vt:lpstr>
      <vt:lpstr>Energieleveranciers</vt:lpstr>
      <vt:lpstr>Energieleverancier kiezen</vt:lpstr>
      <vt:lpstr>Minder verbruik in de salon</vt:lpstr>
      <vt:lpstr>Verlichting</vt:lpstr>
      <vt:lpstr>Gereedschap... op batterijen of plug-in?</vt:lpstr>
      <vt:lpstr>Kleine en grote huishoudelijke apparaten</vt:lpstr>
      <vt:lpstr>Airco</vt:lpstr>
      <vt:lpstr>Waterverwarming</vt:lpstr>
      <vt:lpstr>Blijf leren met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and Future of Sustinable Salons</dc:title>
  <dc:creator>Microsoft Office User</dc:creator>
  <cp:keywords>, docId:45401A7C87CC52BE72C0F26E4E6F08FD</cp:keywords>
  <cp:lastModifiedBy>Ganna Chalapko</cp:lastModifiedBy>
  <cp:revision>51</cp:revision>
  <dcterms:created xsi:type="dcterms:W3CDTF">2022-05-07T10:04:49Z</dcterms:created>
  <dcterms:modified xsi:type="dcterms:W3CDTF">2023-07-13T08:56:28Z</dcterms:modified>
</cp:coreProperties>
</file>