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83A9F-024F-4009-BACE-A451037AC2E5}" v="25" dt="2020-10-22T17:40:21.0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  <p:pic>
        <p:nvPicPr>
          <p:cNvPr id="22" name="Afbeelding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5947928"/>
            <a:ext cx="2185987" cy="91007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756" y="6140850"/>
            <a:ext cx="2245519" cy="64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8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88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5344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8746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416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582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507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791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952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6137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01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44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750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187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6783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1987-F491-4E93-8DE4-EA4F3F1D819E}" type="datetimeFigureOut">
              <a:rPr lang="nl-NL" smtClean="0"/>
              <a:t>12-1-2021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0F6F-39CF-4483-88D2-B9F8B9D58B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156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91987-F491-4E93-8DE4-EA4F3F1D819E}" type="datetimeFigureOut">
              <a:rPr lang="nl-NL" smtClean="0"/>
              <a:t>12-1-2021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C40F6F-39CF-4483-88D2-B9F8B9D58B40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86719"/>
            <a:ext cx="1852612" cy="77128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832" y="6141913"/>
            <a:ext cx="2257064" cy="64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2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1292" y="550717"/>
            <a:ext cx="7766936" cy="540327"/>
          </a:xfrm>
        </p:spPr>
        <p:txBody>
          <a:bodyPr/>
          <a:lstStyle/>
          <a:p>
            <a:r>
              <a:rPr lang="nl-NL" dirty="0" err="1" smtClean="0"/>
              <a:t>Title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59872" y="1574223"/>
            <a:ext cx="7728355" cy="4490427"/>
          </a:xfrm>
        </p:spPr>
        <p:txBody>
          <a:bodyPr>
            <a:normAutofit/>
          </a:bodyPr>
          <a:lstStyle/>
          <a:p>
            <a:pPr fontAlgn="base"/>
            <a:endParaRPr lang="en-US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6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572</TotalTime>
  <Words>1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Frank den Hartog</dc:creator>
  <cp:lastModifiedBy>Frank den Hartog</cp:lastModifiedBy>
  <cp:revision>14</cp:revision>
  <dcterms:created xsi:type="dcterms:W3CDTF">2020-10-08T12:13:34Z</dcterms:created>
  <dcterms:modified xsi:type="dcterms:W3CDTF">2021-01-12T14:34:30Z</dcterms:modified>
</cp:coreProperties>
</file>