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="" xmlns:a16="http://schemas.microsoft.com/office/drawing/2014/main" id="{F5D034D0-3180-7541-A5D3-9AA2CDF5669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5943600"/>
            <a:ext cx="4955040" cy="913680"/>
          </a:xfrm>
          <a:prstGeom prst="rect">
            <a:avLst/>
          </a:prstGeom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79B09EA8-C311-894E-ACB8-40455521F91F}"/>
              </a:ext>
            </a:extLst>
          </p:cNvPr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A58F7A83-17F4-3840-8102-74C4A447C0C9}"/>
              </a:ext>
            </a:extLst>
          </p:cNvPr>
          <p:cNvSpPr/>
          <p:nvPr/>
        </p:nvSpPr>
        <p:spPr>
          <a:xfrm>
            <a:off x="2225040" y="1554480"/>
            <a:ext cx="3997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F894175-F0C9-F142-A9A5-BC6BCAB4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658" y="1433626"/>
            <a:ext cx="7884160" cy="3990747"/>
          </a:xfrm>
          <a:prstGeom prst="rect">
            <a:avLst/>
          </a:prstGeom>
        </p:spPr>
      </p:pic>
      <p:pic>
        <p:nvPicPr>
          <p:cNvPr id="1026" name="Picture 2" descr="Bandera de España - Wikipedia, la enciclopedia libre">
            <a:extLst>
              <a:ext uri="{FF2B5EF4-FFF2-40B4-BE49-F238E27FC236}">
                <a16:creationId xmlns="" xmlns:a16="http://schemas.microsoft.com/office/drawing/2014/main" id="{544CFF99-1DBF-004E-B679-AD771CB5D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818" y="277510"/>
            <a:ext cx="2469453" cy="16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684C55-93D2-D945-BA21-E98452AF2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372" y="55034"/>
            <a:ext cx="7766936" cy="897466"/>
          </a:xfrm>
        </p:spPr>
        <p:txBody>
          <a:bodyPr/>
          <a:lstStyle/>
          <a:p>
            <a:r>
              <a:rPr lang="es-ES" dirty="0"/>
              <a:t>Málaga… la bella</a:t>
            </a:r>
          </a:p>
        </p:txBody>
      </p:sp>
      <p:pic>
        <p:nvPicPr>
          <p:cNvPr id="4" name="Afbeelding 6">
            <a:extLst>
              <a:ext uri="{FF2B5EF4-FFF2-40B4-BE49-F238E27FC236}">
                <a16:creationId xmlns="" xmlns:a16="http://schemas.microsoft.com/office/drawing/2014/main" id="{F5D034D0-3180-7541-A5D3-9AA2CDF5669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5943600"/>
            <a:ext cx="4955040" cy="913680"/>
          </a:xfrm>
          <a:prstGeom prst="rect">
            <a:avLst/>
          </a:prstGeom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79B09EA8-C311-894E-ACB8-40455521F91F}"/>
              </a:ext>
            </a:extLst>
          </p:cNvPr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BF9A545-2BB1-0C40-8144-A5CA4D3CD235}"/>
              </a:ext>
            </a:extLst>
          </p:cNvPr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pic>
        <p:nvPicPr>
          <p:cNvPr id="2050" name="Picture 2" descr="Tu agente inmobiliario en Malaga C - Fastighetsbyrån">
            <a:extLst>
              <a:ext uri="{FF2B5EF4-FFF2-40B4-BE49-F238E27FC236}">
                <a16:creationId xmlns="" xmlns:a16="http://schemas.microsoft.com/office/drawing/2014/main" id="{68EB7799-F214-464B-9998-D9647F120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9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684C55-93D2-D945-BA21-E98452AF2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1" y="1775593"/>
            <a:ext cx="4124960" cy="1290320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IES El Palo</a:t>
            </a:r>
            <a:r>
              <a:rPr lang="es-ES" dirty="0"/>
              <a:t/>
            </a:r>
            <a:br>
              <a:rPr lang="es-ES" dirty="0"/>
            </a:b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since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1979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D558D61-C7E1-E24E-AF56-0AFFD7F03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" y="3698240"/>
            <a:ext cx="4399281" cy="1384167"/>
          </a:xfrm>
        </p:spPr>
        <p:txBody>
          <a:bodyPr>
            <a:norm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Compulsory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secondary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Vocational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training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(Personal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mage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algn="l"/>
            <a:endParaRPr lang="es-ES" dirty="0"/>
          </a:p>
        </p:txBody>
      </p:sp>
      <p:pic>
        <p:nvPicPr>
          <p:cNvPr id="4" name="Afbeelding 6">
            <a:extLst>
              <a:ext uri="{FF2B5EF4-FFF2-40B4-BE49-F238E27FC236}">
                <a16:creationId xmlns="" xmlns:a16="http://schemas.microsoft.com/office/drawing/2014/main" id="{F5D034D0-3180-7541-A5D3-9AA2CDF5669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5943600"/>
            <a:ext cx="4955040" cy="913680"/>
          </a:xfrm>
          <a:prstGeom prst="rect">
            <a:avLst/>
          </a:prstGeom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79B09EA8-C311-894E-ACB8-40455521F91F}"/>
              </a:ext>
            </a:extLst>
          </p:cNvPr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pic>
        <p:nvPicPr>
          <p:cNvPr id="3074" name="Picture 2" descr="IES El Palo Málaga - infoeducacion.es">
            <a:extLst>
              <a:ext uri="{FF2B5EF4-FFF2-40B4-BE49-F238E27FC236}">
                <a16:creationId xmlns="" xmlns:a16="http://schemas.microsoft.com/office/drawing/2014/main" id="{8C25F7B2-EE54-F44D-919F-93D674351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25" y="1031875"/>
            <a:ext cx="7204475" cy="47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684C55-93D2-D945-BA21-E98452AF2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050" y="1855894"/>
            <a:ext cx="4044084" cy="2472266"/>
          </a:xfrm>
        </p:spPr>
        <p:txBody>
          <a:bodyPr/>
          <a:lstStyle/>
          <a:p>
            <a:pPr algn="l"/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Vocational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training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at 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IES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EL PALO</a:t>
            </a:r>
          </a:p>
        </p:txBody>
      </p:sp>
      <p:pic>
        <p:nvPicPr>
          <p:cNvPr id="4" name="Afbeelding 6">
            <a:extLst>
              <a:ext uri="{FF2B5EF4-FFF2-40B4-BE49-F238E27FC236}">
                <a16:creationId xmlns="" xmlns:a16="http://schemas.microsoft.com/office/drawing/2014/main" id="{F5D034D0-3180-7541-A5D3-9AA2CDF5669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5943600"/>
            <a:ext cx="4955040" cy="913680"/>
          </a:xfrm>
          <a:prstGeom prst="rect">
            <a:avLst/>
          </a:prstGeom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79B09EA8-C311-894E-ACB8-40455521F91F}"/>
              </a:ext>
            </a:extLst>
          </p:cNvPr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FB77B40-D8BB-B74D-B573-875B844B14A2}"/>
              </a:ext>
            </a:extLst>
          </p:cNvPr>
          <p:cNvSpPr txBox="1"/>
          <p:nvPr/>
        </p:nvSpPr>
        <p:spPr>
          <a:xfrm>
            <a:off x="4602480" y="1175295"/>
            <a:ext cx="3439362" cy="4805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019A245-F2AA-534B-A1A7-8D7251243AB8}"/>
              </a:ext>
            </a:extLst>
          </p:cNvPr>
          <p:cNvSpPr txBox="1"/>
          <p:nvPr/>
        </p:nvSpPr>
        <p:spPr>
          <a:xfrm>
            <a:off x="5097681" y="3408680"/>
            <a:ext cx="2555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HAIRDRESSING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295B8E93-4246-E943-9566-52B861061CF2}"/>
              </a:ext>
            </a:extLst>
          </p:cNvPr>
          <p:cNvSpPr txBox="1"/>
          <p:nvPr/>
        </p:nvSpPr>
        <p:spPr>
          <a:xfrm>
            <a:off x="4709363" y="3787874"/>
            <a:ext cx="330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Intermediate</a:t>
            </a:r>
            <a:r>
              <a:rPr lang="es-ES" sz="1600" dirty="0"/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vocational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training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21A006A3-4349-3F43-9B84-EBCA444EA1FA}"/>
              </a:ext>
            </a:extLst>
          </p:cNvPr>
          <p:cNvCxnSpPr/>
          <p:nvPr/>
        </p:nvCxnSpPr>
        <p:spPr>
          <a:xfrm>
            <a:off x="5338080" y="4338320"/>
            <a:ext cx="21144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7ADED628-577F-7544-B015-FF01F5B90875}"/>
              </a:ext>
            </a:extLst>
          </p:cNvPr>
          <p:cNvSpPr txBox="1"/>
          <p:nvPr/>
        </p:nvSpPr>
        <p:spPr>
          <a:xfrm>
            <a:off x="5039760" y="4602480"/>
            <a:ext cx="281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Hair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styling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Hair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dying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Hair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cuts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Hair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updoing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and more.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DD2358D-24D4-3C40-A3C0-F9F61B97D0D4}"/>
              </a:ext>
            </a:extLst>
          </p:cNvPr>
          <p:cNvSpPr/>
          <p:nvPr/>
        </p:nvSpPr>
        <p:spPr>
          <a:xfrm>
            <a:off x="9662559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4DE76DFC-476A-0D45-9DD5-ED1502F8A627}"/>
              </a:ext>
            </a:extLst>
          </p:cNvPr>
          <p:cNvSpPr txBox="1"/>
          <p:nvPr/>
        </p:nvSpPr>
        <p:spPr>
          <a:xfrm>
            <a:off x="8312721" y="1210826"/>
            <a:ext cx="3422478" cy="4805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D768B4D6-0187-FF44-A4CD-1330E25A2141}"/>
              </a:ext>
            </a:extLst>
          </p:cNvPr>
          <p:cNvSpPr txBox="1"/>
          <p:nvPr/>
        </p:nvSpPr>
        <p:spPr>
          <a:xfrm>
            <a:off x="8791038" y="3429000"/>
            <a:ext cx="25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CONSULTING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7D9A36A9-359A-D84B-A65C-759FE5CDC0C9}"/>
              </a:ext>
            </a:extLst>
          </p:cNvPr>
          <p:cNvSpPr txBox="1"/>
          <p:nvPr/>
        </p:nvSpPr>
        <p:spPr>
          <a:xfrm>
            <a:off x="8402720" y="3787874"/>
            <a:ext cx="330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Advanced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vocational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training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="" xmlns:a16="http://schemas.microsoft.com/office/drawing/2014/main" id="{C7468F3B-9BF2-174C-87D8-D28769C16043}"/>
              </a:ext>
            </a:extLst>
          </p:cNvPr>
          <p:cNvCxnSpPr/>
          <p:nvPr/>
        </p:nvCxnSpPr>
        <p:spPr>
          <a:xfrm>
            <a:off x="8965195" y="4328160"/>
            <a:ext cx="21144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F4A3C83B-C0A1-144B-BDE3-6F987D452FBF}"/>
              </a:ext>
            </a:extLst>
          </p:cNvPr>
          <p:cNvSpPr txBox="1"/>
          <p:nvPr/>
        </p:nvSpPr>
        <p:spPr>
          <a:xfrm>
            <a:off x="8625840" y="4602480"/>
            <a:ext cx="29211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Dress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styling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dress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code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Beauty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hairdressing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consulting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Corporate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and more.</a:t>
            </a:r>
          </a:p>
        </p:txBody>
      </p:sp>
      <p:pic>
        <p:nvPicPr>
          <p:cNvPr id="27" name="Imagen 6">
            <a:extLst>
              <a:ext uri="{FF2B5EF4-FFF2-40B4-BE49-F238E27FC236}">
                <a16:creationId xmlns="" xmlns:a16="http://schemas.microsoft.com/office/drawing/2014/main" id="{01D625CB-9F57-D544-BA33-B7F2E9636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75" y="1349117"/>
            <a:ext cx="2868613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n 9">
            <a:extLst>
              <a:ext uri="{FF2B5EF4-FFF2-40B4-BE49-F238E27FC236}">
                <a16:creationId xmlns="" xmlns:a16="http://schemas.microsoft.com/office/drawing/2014/main" id="{3D3E915B-D41B-F64E-98A4-09988703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555" y="1404561"/>
            <a:ext cx="260032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6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="" xmlns:a16="http://schemas.microsoft.com/office/drawing/2014/main" id="{F5D034D0-3180-7541-A5D3-9AA2CDF5669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5943600"/>
            <a:ext cx="4955040" cy="913680"/>
          </a:xfrm>
          <a:prstGeom prst="rect">
            <a:avLst/>
          </a:prstGeom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79B09EA8-C311-894E-ACB8-40455521F91F}"/>
              </a:ext>
            </a:extLst>
          </p:cNvPr>
          <p:cNvSpPr/>
          <p:nvPr/>
        </p:nvSpPr>
        <p:spPr>
          <a:xfrm>
            <a:off x="1935678" y="3095199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85CF7A-9941-7D40-99D6-8A86C3A780F3}"/>
              </a:ext>
            </a:extLst>
          </p:cNvPr>
          <p:cNvSpPr/>
          <p:nvPr/>
        </p:nvSpPr>
        <p:spPr>
          <a:xfrm>
            <a:off x="1935678" y="3095199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DEFFC833-CC60-AD45-9B81-D1A5F32DADE6}"/>
              </a:ext>
            </a:extLst>
          </p:cNvPr>
          <p:cNvSpPr txBox="1"/>
          <p:nvPr/>
        </p:nvSpPr>
        <p:spPr>
          <a:xfrm>
            <a:off x="568956" y="1026160"/>
            <a:ext cx="3439362" cy="4805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8E3F9F64-F916-6741-8532-9A340CF0E739}"/>
              </a:ext>
            </a:extLst>
          </p:cNvPr>
          <p:cNvSpPr txBox="1"/>
          <p:nvPr/>
        </p:nvSpPr>
        <p:spPr>
          <a:xfrm>
            <a:off x="996315" y="3259545"/>
            <a:ext cx="262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BEAUTICIAN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13E7BAE8-5B02-A04E-B72D-FDB29E4BB342}"/>
              </a:ext>
            </a:extLst>
          </p:cNvPr>
          <p:cNvSpPr txBox="1"/>
          <p:nvPr/>
        </p:nvSpPr>
        <p:spPr>
          <a:xfrm>
            <a:off x="675839" y="3638739"/>
            <a:ext cx="330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Advanced</a:t>
            </a:r>
            <a:r>
              <a:rPr lang="es-ES" sz="1600" dirty="0"/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vocational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training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ACFF5230-7A35-CB4B-9DD8-0D2E26D9D761}"/>
              </a:ext>
            </a:extLst>
          </p:cNvPr>
          <p:cNvCxnSpPr/>
          <p:nvPr/>
        </p:nvCxnSpPr>
        <p:spPr>
          <a:xfrm>
            <a:off x="1304556" y="4189185"/>
            <a:ext cx="21144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F85E03C9-9D9D-3745-A639-FE77A5A96BA1}"/>
              </a:ext>
            </a:extLst>
          </p:cNvPr>
          <p:cNvSpPr txBox="1"/>
          <p:nvPr/>
        </p:nvSpPr>
        <p:spPr>
          <a:xfrm>
            <a:off x="796158" y="4453345"/>
            <a:ext cx="302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Massage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lymphatic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drainage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 and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hydrothermal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treatments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Micropigmentation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Electro-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aesthetics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and more.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0B41E182-3D18-D141-819F-8A1DA776893A}"/>
              </a:ext>
            </a:extLst>
          </p:cNvPr>
          <p:cNvSpPr/>
          <p:nvPr/>
        </p:nvSpPr>
        <p:spPr>
          <a:xfrm>
            <a:off x="5725527" y="3095199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390B06C2-E812-DC44-9626-03D7BD157D71}"/>
              </a:ext>
            </a:extLst>
          </p:cNvPr>
          <p:cNvSpPr txBox="1"/>
          <p:nvPr/>
        </p:nvSpPr>
        <p:spPr>
          <a:xfrm>
            <a:off x="4358805" y="1026160"/>
            <a:ext cx="3439362" cy="4805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88B72FC0-E6C5-4041-B62A-C242CEDB6780}"/>
              </a:ext>
            </a:extLst>
          </p:cNvPr>
          <p:cNvSpPr txBox="1"/>
          <p:nvPr/>
        </p:nvSpPr>
        <p:spPr>
          <a:xfrm>
            <a:off x="4717641" y="3259545"/>
            <a:ext cx="269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BEAUTICIAN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996F0A4A-4556-0043-927C-15F49008A4A9}"/>
              </a:ext>
            </a:extLst>
          </p:cNvPr>
          <p:cNvSpPr txBox="1"/>
          <p:nvPr/>
        </p:nvSpPr>
        <p:spPr>
          <a:xfrm>
            <a:off x="4465688" y="3638739"/>
            <a:ext cx="330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Intermediate</a:t>
            </a:r>
            <a:r>
              <a:rPr lang="es-ES" sz="1600" dirty="0"/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vocational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training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E65E9F44-7657-784D-A1F1-2E48FFFC3E15}"/>
              </a:ext>
            </a:extLst>
          </p:cNvPr>
          <p:cNvCxnSpPr/>
          <p:nvPr/>
        </p:nvCxnSpPr>
        <p:spPr>
          <a:xfrm>
            <a:off x="5094405" y="4189185"/>
            <a:ext cx="21144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58F991F4-71D7-DA4F-A78D-150BE52F5D9B}"/>
              </a:ext>
            </a:extLst>
          </p:cNvPr>
          <p:cNvSpPr txBox="1"/>
          <p:nvPr/>
        </p:nvSpPr>
        <p:spPr>
          <a:xfrm>
            <a:off x="4582758" y="4453345"/>
            <a:ext cx="3215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up.</a:t>
            </a:r>
          </a:p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Nails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Waxing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beauty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treatments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and more.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1C1FA3D1-8FD9-9D4B-8C2C-590C9C809A16}"/>
              </a:ext>
            </a:extLst>
          </p:cNvPr>
          <p:cNvSpPr/>
          <p:nvPr/>
        </p:nvSpPr>
        <p:spPr>
          <a:xfrm>
            <a:off x="9511364" y="3095199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696F33F2-BA49-044D-997F-DD1E51B153AA}"/>
              </a:ext>
            </a:extLst>
          </p:cNvPr>
          <p:cNvSpPr txBox="1"/>
          <p:nvPr/>
        </p:nvSpPr>
        <p:spPr>
          <a:xfrm>
            <a:off x="8144642" y="1026160"/>
            <a:ext cx="3439362" cy="4805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363A6EBB-AF42-584C-9D14-DFDC5AA3F081}"/>
              </a:ext>
            </a:extLst>
          </p:cNvPr>
          <p:cNvSpPr txBox="1"/>
          <p:nvPr/>
        </p:nvSpPr>
        <p:spPr>
          <a:xfrm>
            <a:off x="8639843" y="3259545"/>
            <a:ext cx="2555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HAIR AND BEAUTY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81FAB5AE-F786-4840-B0C9-75B420478050}"/>
              </a:ext>
            </a:extLst>
          </p:cNvPr>
          <p:cNvSpPr txBox="1"/>
          <p:nvPr/>
        </p:nvSpPr>
        <p:spPr>
          <a:xfrm>
            <a:off x="8251525" y="3638739"/>
            <a:ext cx="330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</a:t>
            </a:r>
            <a:r>
              <a:rPr lang="es-ES" sz="1600" dirty="0"/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vocational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training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="" xmlns:a16="http://schemas.microsoft.com/office/drawing/2014/main" id="{E5AED9B8-CCC4-B642-A248-152E6F3BB2FD}"/>
              </a:ext>
            </a:extLst>
          </p:cNvPr>
          <p:cNvCxnSpPr/>
          <p:nvPr/>
        </p:nvCxnSpPr>
        <p:spPr>
          <a:xfrm>
            <a:off x="8880242" y="4189185"/>
            <a:ext cx="21144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053614BE-0255-6045-9470-BE650BA73DCC}"/>
              </a:ext>
            </a:extLst>
          </p:cNvPr>
          <p:cNvSpPr txBox="1"/>
          <p:nvPr/>
        </p:nvSpPr>
        <p:spPr>
          <a:xfrm>
            <a:off x="8581922" y="4453345"/>
            <a:ext cx="281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Hair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styling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Hair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dying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Manicure.</a:t>
            </a:r>
          </a:p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up… and more.</a:t>
            </a:r>
          </a:p>
        </p:txBody>
      </p:sp>
      <p:pic>
        <p:nvPicPr>
          <p:cNvPr id="27" name="Imagen 7">
            <a:extLst>
              <a:ext uri="{FF2B5EF4-FFF2-40B4-BE49-F238E27FC236}">
                <a16:creationId xmlns="" xmlns:a16="http://schemas.microsoft.com/office/drawing/2014/main" id="{4AA23902-1D65-AB4E-B0AC-73AA8E375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56" y="1233909"/>
            <a:ext cx="2960687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n 8">
            <a:extLst>
              <a:ext uri="{FF2B5EF4-FFF2-40B4-BE49-F238E27FC236}">
                <a16:creationId xmlns="" xmlns:a16="http://schemas.microsoft.com/office/drawing/2014/main" id="{6E57E6AB-8489-B845-8A1B-2C7535140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50" y="1192768"/>
            <a:ext cx="2767013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48BBDA4D-3772-DA49-9797-4E0405474E09}"/>
              </a:ext>
            </a:extLst>
          </p:cNvPr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D5766F4C-4A50-1C42-953D-0A61975F3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722" y="1243091"/>
            <a:ext cx="2944234" cy="19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23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684C55-93D2-D945-BA21-E98452AF2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70" y="72648"/>
            <a:ext cx="7766936" cy="930337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THE TEAM: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D558D61-C7E1-E24E-AF56-0AFFD7F03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9202" y="1824611"/>
            <a:ext cx="5118346" cy="1700231"/>
          </a:xfrm>
        </p:spPr>
        <p:txBody>
          <a:bodyPr>
            <a:noAutofit/>
          </a:bodyPr>
          <a:lstStyle/>
          <a:p>
            <a:pPr algn="l"/>
            <a:r>
              <a:rPr lang="es-ES" sz="3200" b="1" dirty="0"/>
              <a:t>THE BOSS</a:t>
            </a:r>
          </a:p>
          <a:p>
            <a:pPr algn="l"/>
            <a:r>
              <a:rPr lang="es-ES" sz="3200" dirty="0"/>
              <a:t>Paloma Rodríguez</a:t>
            </a:r>
          </a:p>
        </p:txBody>
      </p:sp>
      <p:pic>
        <p:nvPicPr>
          <p:cNvPr id="4" name="Afbeelding 6">
            <a:extLst>
              <a:ext uri="{FF2B5EF4-FFF2-40B4-BE49-F238E27FC236}">
                <a16:creationId xmlns="" xmlns:a16="http://schemas.microsoft.com/office/drawing/2014/main" id="{F5D034D0-3180-7541-A5D3-9AA2CDF5669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5943600"/>
            <a:ext cx="4955040" cy="913680"/>
          </a:xfrm>
          <a:prstGeom prst="rect">
            <a:avLst/>
          </a:prstGeom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79B09EA8-C311-894E-ACB8-40455521F91F}"/>
              </a:ext>
            </a:extLst>
          </p:cNvPr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DA761A4-23D8-4147-AA78-41819371B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89" y="979848"/>
            <a:ext cx="4971849" cy="506685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FAFC94EB-498B-F44D-A632-FD4754113AC9}"/>
              </a:ext>
            </a:extLst>
          </p:cNvPr>
          <p:cNvSpPr txBox="1"/>
          <p:nvPr/>
        </p:nvSpPr>
        <p:spPr>
          <a:xfrm>
            <a:off x="5893898" y="3244334"/>
            <a:ext cx="5433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manager and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coordinator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IES El Palo.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Degree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Law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Master in International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Trade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Lecturer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entrepreneurship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Teaches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s-E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aw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s-E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ealth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Safety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Personal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Committed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internationalization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networking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of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vocational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training.</a:t>
            </a:r>
          </a:p>
          <a:p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Participated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different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European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since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2008. </a:t>
            </a:r>
          </a:p>
        </p:txBody>
      </p:sp>
    </p:spTree>
    <p:extLst>
      <p:ext uri="{BB962C8B-B14F-4D97-AF65-F5344CB8AC3E}">
        <p14:creationId xmlns:p14="http://schemas.microsoft.com/office/powerpoint/2010/main" val="35627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="" xmlns:a16="http://schemas.microsoft.com/office/drawing/2014/main" id="{F5D034D0-3180-7541-A5D3-9AA2CDF5669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5943600"/>
            <a:ext cx="4955040" cy="913680"/>
          </a:xfrm>
          <a:prstGeom prst="rect">
            <a:avLst/>
          </a:prstGeom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79B09EA8-C311-894E-ACB8-40455521F91F}"/>
              </a:ext>
            </a:extLst>
          </p:cNvPr>
          <p:cNvSpPr/>
          <p:nvPr/>
        </p:nvSpPr>
        <p:spPr>
          <a:xfrm>
            <a:off x="1935678" y="3095199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D85CF7A-9941-7D40-99D6-8A86C3A780F3}"/>
              </a:ext>
            </a:extLst>
          </p:cNvPr>
          <p:cNvSpPr/>
          <p:nvPr/>
        </p:nvSpPr>
        <p:spPr>
          <a:xfrm>
            <a:off x="1935678" y="3095199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DEFFC833-CC60-AD45-9B81-D1A5F32DADE6}"/>
              </a:ext>
            </a:extLst>
          </p:cNvPr>
          <p:cNvSpPr txBox="1"/>
          <p:nvPr/>
        </p:nvSpPr>
        <p:spPr>
          <a:xfrm>
            <a:off x="2034002" y="1026160"/>
            <a:ext cx="3439362" cy="4805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13E7BAE8-5B02-A04E-B72D-FDB29E4BB342}"/>
              </a:ext>
            </a:extLst>
          </p:cNvPr>
          <p:cNvSpPr txBox="1"/>
          <p:nvPr/>
        </p:nvSpPr>
        <p:spPr>
          <a:xfrm>
            <a:off x="1998482" y="3661278"/>
            <a:ext cx="330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Esther López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ACFF5230-7A35-CB4B-9DD8-0D2E26D9D761}"/>
              </a:ext>
            </a:extLst>
          </p:cNvPr>
          <p:cNvCxnSpPr/>
          <p:nvPr/>
        </p:nvCxnSpPr>
        <p:spPr>
          <a:xfrm>
            <a:off x="2563191" y="4060094"/>
            <a:ext cx="21144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F85E03C9-9D9D-3745-A639-FE77A5A96BA1}"/>
              </a:ext>
            </a:extLst>
          </p:cNvPr>
          <p:cNvSpPr txBox="1"/>
          <p:nvPr/>
        </p:nvSpPr>
        <p:spPr>
          <a:xfrm>
            <a:off x="2047627" y="4142896"/>
            <a:ext cx="34393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dirty="0"/>
          </a:p>
          <a:p>
            <a:r>
              <a:rPr lang="en-US" sz="1200" dirty="0"/>
              <a:t>Image consulting and hairdressing teacher.</a:t>
            </a:r>
            <a:endParaRPr lang="es-ES" sz="1200" dirty="0"/>
          </a:p>
          <a:p>
            <a:r>
              <a:rPr lang="en-US" sz="1200" dirty="0"/>
              <a:t>Hairdressing lecturer.</a:t>
            </a:r>
            <a:endParaRPr lang="es-ES" sz="1200" dirty="0"/>
          </a:p>
          <a:p>
            <a:r>
              <a:rPr lang="en-US" sz="1200" dirty="0"/>
              <a:t>Used to work in </a:t>
            </a:r>
            <a:r>
              <a:rPr lang="en-US" sz="1200" dirty="0" err="1"/>
              <a:t>Wella</a:t>
            </a:r>
            <a:r>
              <a:rPr lang="en-US" sz="1200" dirty="0"/>
              <a:t> as Training Director.</a:t>
            </a:r>
            <a:endParaRPr lang="es-ES" sz="1200" dirty="0"/>
          </a:p>
          <a:p>
            <a:r>
              <a:rPr lang="en-US" sz="1200" dirty="0"/>
              <a:t>Trainer and consultant on salon management, catwalks, and marketing new products.</a:t>
            </a:r>
            <a:endParaRPr lang="es-ES" sz="1200" dirty="0"/>
          </a:p>
          <a:p>
            <a:r>
              <a:rPr lang="en-US" sz="1200" dirty="0"/>
              <a:t>Participated in the former Green Salon project.</a:t>
            </a:r>
            <a:endParaRPr lang="es-ES" sz="1200" dirty="0"/>
          </a:p>
          <a:p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0B41E182-3D18-D141-819F-8A1DA776893A}"/>
              </a:ext>
            </a:extLst>
          </p:cNvPr>
          <p:cNvSpPr/>
          <p:nvPr/>
        </p:nvSpPr>
        <p:spPr>
          <a:xfrm>
            <a:off x="5725527" y="3095199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1C1FA3D1-8FD9-9D4B-8C2C-590C9C809A16}"/>
              </a:ext>
            </a:extLst>
          </p:cNvPr>
          <p:cNvSpPr/>
          <p:nvPr/>
        </p:nvSpPr>
        <p:spPr>
          <a:xfrm>
            <a:off x="9511364" y="3095199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696F33F2-BA49-044D-997F-DD1E51B153AA}"/>
              </a:ext>
            </a:extLst>
          </p:cNvPr>
          <p:cNvSpPr txBox="1"/>
          <p:nvPr/>
        </p:nvSpPr>
        <p:spPr>
          <a:xfrm>
            <a:off x="6023912" y="1002985"/>
            <a:ext cx="3439362" cy="4805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81FAB5AE-F786-4840-B0C9-75B420478050}"/>
              </a:ext>
            </a:extLst>
          </p:cNvPr>
          <p:cNvSpPr txBox="1"/>
          <p:nvPr/>
        </p:nvSpPr>
        <p:spPr>
          <a:xfrm>
            <a:off x="6096000" y="3613761"/>
            <a:ext cx="330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Marta Guillén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="" xmlns:a16="http://schemas.microsoft.com/office/drawing/2014/main" id="{E5AED9B8-CCC4-B642-A248-152E6F3BB2FD}"/>
              </a:ext>
            </a:extLst>
          </p:cNvPr>
          <p:cNvCxnSpPr/>
          <p:nvPr/>
        </p:nvCxnSpPr>
        <p:spPr>
          <a:xfrm>
            <a:off x="6686352" y="4027690"/>
            <a:ext cx="21144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053614BE-0255-6045-9470-BE650BA73DCC}"/>
              </a:ext>
            </a:extLst>
          </p:cNvPr>
          <p:cNvSpPr txBox="1"/>
          <p:nvPr/>
        </p:nvSpPr>
        <p:spPr>
          <a:xfrm>
            <a:off x="6096000" y="4054339"/>
            <a:ext cx="3439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consulting and beauty teacher.</a:t>
            </a:r>
            <a:endParaRPr lang="es-ES" sz="1200" dirty="0"/>
          </a:p>
          <a:p>
            <a:r>
              <a:rPr lang="en-US" sz="1200" dirty="0"/>
              <a:t>Writer of 16 professional books on Beauty and Image.</a:t>
            </a:r>
            <a:endParaRPr lang="es-ES" sz="1200" dirty="0"/>
          </a:p>
          <a:p>
            <a:r>
              <a:rPr lang="en-US" sz="1200" dirty="0"/>
              <a:t>Organizes and coordinates intensive courses for teachers in this sector.</a:t>
            </a:r>
            <a:endParaRPr lang="es-ES" sz="1200" dirty="0"/>
          </a:p>
          <a:p>
            <a:r>
              <a:rPr lang="en-US" sz="1200" dirty="0"/>
              <a:t>Developer of international marketing projects.</a:t>
            </a:r>
            <a:endParaRPr lang="es-ES" sz="1200" dirty="0"/>
          </a:p>
          <a:p>
            <a:r>
              <a:rPr lang="en-US" sz="1200" dirty="0"/>
              <a:t>Used to run her own beauty and image consulting salon.</a:t>
            </a:r>
            <a:endParaRPr lang="es-ES" sz="1200" dirty="0"/>
          </a:p>
          <a:p>
            <a:r>
              <a:rPr lang="en-US" sz="1200" dirty="0"/>
              <a:t>Participated in the former Green Salon project.</a:t>
            </a:r>
            <a:endParaRPr lang="es-ES" sz="1200" dirty="0"/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48BBDA4D-3772-DA49-9797-4E0405474E09}"/>
              </a:ext>
            </a:extLst>
          </p:cNvPr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="" xmlns:a16="http://schemas.microsoft.com/office/drawing/2014/main" id="{9491C2FE-D5A3-4340-BCD2-7392A427407A}"/>
              </a:ext>
            </a:extLst>
          </p:cNvPr>
          <p:cNvSpPr txBox="1">
            <a:spLocks/>
          </p:cNvSpPr>
          <p:nvPr/>
        </p:nvSpPr>
        <p:spPr>
          <a:xfrm>
            <a:off x="1776870" y="72648"/>
            <a:ext cx="3526650" cy="930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THE TEAM: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57B56BE7-9F74-AB40-92CA-713BD82E7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43" y="1161288"/>
            <a:ext cx="2360900" cy="2357468"/>
          </a:xfrm>
          <a:prstGeom prst="rect">
            <a:avLst/>
          </a:prstGeom>
        </p:spPr>
      </p:pic>
      <p:sp>
        <p:nvSpPr>
          <p:cNvPr id="31" name="Subtítulo 2">
            <a:extLst>
              <a:ext uri="{FF2B5EF4-FFF2-40B4-BE49-F238E27FC236}">
                <a16:creationId xmlns="" xmlns:a16="http://schemas.microsoft.com/office/drawing/2014/main" id="{460BA73F-588A-6947-916A-3EF9FDCE7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989" y="287601"/>
            <a:ext cx="5118346" cy="794536"/>
          </a:xfrm>
        </p:spPr>
        <p:txBody>
          <a:bodyPr>
            <a:noAutofit/>
          </a:bodyPr>
          <a:lstStyle/>
          <a:p>
            <a:pPr algn="l"/>
            <a:r>
              <a:rPr lang="es-ES" sz="3200" dirty="0"/>
              <a:t>THE </a:t>
            </a:r>
            <a:r>
              <a:rPr lang="es-ES" sz="3200" b="1" dirty="0"/>
              <a:t>OBEDIENT</a:t>
            </a:r>
            <a:r>
              <a:rPr lang="es-ES" sz="3200" dirty="0"/>
              <a:t> ONES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E5729A1F-75D8-8F44-9DF9-D1CFDAAB7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191" y="1137389"/>
            <a:ext cx="2381059" cy="24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2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684C55-93D2-D945-BA21-E98452AF2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159" y="2605849"/>
            <a:ext cx="7766936" cy="1646302"/>
          </a:xfrm>
        </p:spPr>
        <p:txBody>
          <a:bodyPr/>
          <a:lstStyle/>
          <a:p>
            <a:pPr algn="ctr"/>
            <a:r>
              <a:rPr lang="es-ES" dirty="0"/>
              <a:t>Gracias</a:t>
            </a:r>
            <a:br>
              <a:rPr lang="es-ES" dirty="0"/>
            </a:br>
            <a:r>
              <a:rPr lang="es-ES" dirty="0"/>
              <a:t>THANK YOU</a:t>
            </a:r>
          </a:p>
        </p:txBody>
      </p:sp>
      <p:pic>
        <p:nvPicPr>
          <p:cNvPr id="4" name="Afbeelding 6">
            <a:extLst>
              <a:ext uri="{FF2B5EF4-FFF2-40B4-BE49-F238E27FC236}">
                <a16:creationId xmlns="" xmlns:a16="http://schemas.microsoft.com/office/drawing/2014/main" id="{F5D034D0-3180-7541-A5D3-9AA2CDF5669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5943600"/>
            <a:ext cx="4955040" cy="913680"/>
          </a:xfrm>
          <a:prstGeom prst="rect">
            <a:avLst/>
          </a:prstGeom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79B09EA8-C311-894E-ACB8-40455521F91F}"/>
              </a:ext>
            </a:extLst>
          </p:cNvPr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410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Faceta</Template>
  <TotalTime>166</TotalTime>
  <Words>253</Words>
  <Application>Microsoft Macintosh PowerPoint</Application>
  <PresentationFormat>Panorámica</PresentationFormat>
  <Paragraphs>80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Presentación de PowerPoint</vt:lpstr>
      <vt:lpstr>Málaga… la bella</vt:lpstr>
      <vt:lpstr>IES El Palo since 1979</vt:lpstr>
      <vt:lpstr>Vocational training at  IES EL PALO</vt:lpstr>
      <vt:lpstr>Presentación de PowerPoint</vt:lpstr>
      <vt:lpstr>THE TEAM:</vt:lpstr>
      <vt:lpstr>Presentación de PowerPoint</vt:lpstr>
      <vt:lpstr>Gracias THANK YOU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 de Microsoft Office</cp:lastModifiedBy>
  <cp:revision>19</cp:revision>
  <dcterms:created xsi:type="dcterms:W3CDTF">2021-01-31T09:17:50Z</dcterms:created>
  <dcterms:modified xsi:type="dcterms:W3CDTF">2021-10-06T08:34:51Z</dcterms:modified>
</cp:coreProperties>
</file>