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0"/>
  </p:notesMasterIdLst>
  <p:handoutMasterIdLst>
    <p:handoutMasterId r:id="rId11"/>
  </p:handoutMasterIdLst>
  <p:sldIdLst>
    <p:sldId id="496" r:id="rId5"/>
    <p:sldId id="501" r:id="rId6"/>
    <p:sldId id="497" r:id="rId7"/>
    <p:sldId id="507" r:id="rId8"/>
    <p:sldId id="50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53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39E1F9-DB37-4061-AE60-CA52413D73F9}" type="datetime1">
              <a:rPr lang="nl-NL" smtClean="0"/>
              <a:t>6-10-2021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C1BE0-D865-490E-82C9-8C29515EB84E}" type="datetime1">
              <a:rPr lang="nl-NL" noProof="0" smtClean="0"/>
              <a:pPr/>
              <a:t>6-10-2021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92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20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94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8" name="Afbeelding 33" descr="Tag=AccentColor&#10;Flavor=Light&#10;Target=Fill">
            <a:extLst>
              <a:ext uri="{FF2B5EF4-FFF2-40B4-BE49-F238E27FC236}">
                <a16:creationId xmlns:a16="http://schemas.microsoft.com/office/drawing/2014/main" id="{FE361F73-280D-4D81-9D97-7FA634661CC2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0" name="Rechthoek 6">
            <a:extLst>
              <a:ext uri="{FF2B5EF4-FFF2-40B4-BE49-F238E27FC236}">
                <a16:creationId xmlns:a16="http://schemas.microsoft.com/office/drawing/2014/main" id="{A31B7EDD-35F9-431D-82B3-3C70793851A5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2785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743995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98811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9287351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93206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5267933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2446459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7117268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9" name="Rechthoek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  <p:sp>
        <p:nvSpPr>
          <p:cNvPr id="36" name="Tijdelijke aanduiding voor tekst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  <p:sp>
        <p:nvSpPr>
          <p:cNvPr id="37" name="Tijdelijke aanduiding voor tekst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329615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Rechthoek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5478808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met 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Rechthoek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tekst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 presentator</a:t>
            </a:r>
          </a:p>
        </p:txBody>
      </p:sp>
      <p:sp>
        <p:nvSpPr>
          <p:cNvPr id="14" name="Tijdelijke aanduiding voor tekst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E-mail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2885997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612248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Rechthoek 9" descr="Tag=AccentColor&#10;Flavor=Light&#10;Target=FillAndLine">
            <a:extLst>
              <a:ext uri="{FF2B5EF4-FFF2-40B4-BE49-F238E27FC236}">
                <a16:creationId xmlns:a16="http://schemas.microsoft.com/office/drawing/2014/main" id="{2E1949F1-3D18-416C-B9F3-216DDE625AFF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624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0633661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3410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7336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618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762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5" r:id="rId17"/>
    <p:sldLayoutId id="2147483749" r:id="rId18"/>
    <p:sldLayoutId id="2147483751" r:id="rId19"/>
    <p:sldLayoutId id="2147483754" r:id="rId20"/>
    <p:sldLayoutId id="2147483756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2377901"/>
            <a:ext cx="7766936" cy="1646302"/>
          </a:xfrm>
        </p:spPr>
        <p:txBody>
          <a:bodyPr rtlCol="0"/>
          <a:lstStyle/>
          <a:p>
            <a:pPr algn="ctr" rtl="0"/>
            <a:r>
              <a:rPr lang="nl-NL" sz="8800" dirty="0">
                <a:solidFill>
                  <a:schemeClr val="bg1"/>
                </a:solidFill>
              </a:rPr>
              <a:t>Richtpunt campus Oudenaarde</a:t>
            </a:r>
            <a:endParaRPr lang="nl-NL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610127"/>
            <a:ext cx="7766936" cy="1096899"/>
          </a:xfrm>
        </p:spPr>
        <p:txBody>
          <a:bodyPr rtlCol="0">
            <a:normAutofit/>
          </a:bodyPr>
          <a:lstStyle/>
          <a:p>
            <a:pPr algn="ctr" rtl="0"/>
            <a:r>
              <a:rPr lang="nl-NL" sz="5400" b="1" dirty="0"/>
              <a:t>Belgium</a:t>
            </a:r>
            <a:endParaRPr lang="nl-NL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ijdelijke aanduiding voor afbeelding 28">
            <a:extLst>
              <a:ext uri="{FF2B5EF4-FFF2-40B4-BE49-F238E27FC236}">
                <a16:creationId xmlns:a16="http://schemas.microsoft.com/office/drawing/2014/main" id="{29596841-0730-4C0A-A6E5-9DAE718C7E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36" r="436"/>
          <a:stretch>
            <a:fillRect/>
          </a:stretch>
        </p:blipFill>
        <p:spPr>
          <a:xfrm>
            <a:off x="6564512" y="2690004"/>
            <a:ext cx="2034051" cy="2065471"/>
          </a:xfrm>
          <a:prstGeom prst="rect">
            <a:avLst/>
          </a:prstGeom>
        </p:spPr>
      </p:pic>
      <p:pic>
        <p:nvPicPr>
          <p:cNvPr id="28" name="Tijdelijke aanduiding voor afbeelding 27">
            <a:extLst>
              <a:ext uri="{FF2B5EF4-FFF2-40B4-BE49-F238E27FC236}">
                <a16:creationId xmlns:a16="http://schemas.microsoft.com/office/drawing/2014/main" id="{A88FD4B5-0D56-4341-B241-84FF9EE782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977" r="977"/>
          <a:stretch>
            <a:fillRect/>
          </a:stretch>
        </p:blipFill>
        <p:spPr>
          <a:xfrm>
            <a:off x="1411426" y="2690005"/>
            <a:ext cx="2034051" cy="207730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27EDBB77-0E30-4710-8BE3-5ED4FE4F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PROJECTTEAM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2C894C9-B95B-414A-8608-1FF00B7914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87787" y="5025962"/>
            <a:ext cx="1481328" cy="740664"/>
          </a:xfrm>
        </p:spPr>
        <p:txBody>
          <a:bodyPr rtlCol="0"/>
          <a:lstStyle/>
          <a:p>
            <a:pPr lvl="0" rtl="0"/>
            <a:r>
              <a:rPr lang="nl-NL" dirty="0"/>
              <a:t>Koen De Clercq</a:t>
            </a:r>
          </a:p>
          <a:p>
            <a:pPr lvl="1" rtl="0"/>
            <a:r>
              <a:rPr lang="nl-NL" dirty="0"/>
              <a:t>Technical Advisor </a:t>
            </a:r>
            <a:r>
              <a:rPr lang="nl-NL" dirty="0" err="1"/>
              <a:t>Coordinator</a:t>
            </a:r>
            <a:endParaRPr lang="nl-NL" dirty="0"/>
          </a:p>
          <a:p>
            <a:pPr rtl="0"/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9B118C-6413-489D-9C19-5FB260AF80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44218" y="5011492"/>
            <a:ext cx="1674638" cy="740664"/>
          </a:xfrm>
        </p:spPr>
        <p:txBody>
          <a:bodyPr rtlCol="0"/>
          <a:lstStyle/>
          <a:p>
            <a:pPr lvl="0" rtl="0"/>
            <a:r>
              <a:rPr lang="nl-NL" dirty="0"/>
              <a:t>Lindsy Van de Perre</a:t>
            </a:r>
          </a:p>
          <a:p>
            <a:pPr lvl="1" rtl="0"/>
            <a:r>
              <a:rPr lang="nl-NL" dirty="0"/>
              <a:t>Teacher</a:t>
            </a:r>
          </a:p>
          <a:p>
            <a:pPr lvl="1" rtl="0"/>
            <a:r>
              <a:rPr lang="nl-NL" dirty="0" err="1"/>
              <a:t>Coordinator</a:t>
            </a:r>
            <a:r>
              <a:rPr lang="nl-NL" dirty="0"/>
              <a:t> </a:t>
            </a:r>
            <a:r>
              <a:rPr lang="nl-NL" dirty="0" err="1"/>
              <a:t>dual</a:t>
            </a:r>
            <a:r>
              <a:rPr lang="nl-NL" dirty="0"/>
              <a:t> </a:t>
            </a:r>
            <a:r>
              <a:rPr lang="nl-NL" dirty="0" err="1"/>
              <a:t>learning</a:t>
            </a:r>
            <a:endParaRPr lang="nl-NL" dirty="0"/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07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820C9F-1D0A-4DAB-B1CE-AA3314B8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C8EE20B-9CCA-4F60-BA5A-D9B85A678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0"/>
            <a:ext cx="4572000" cy="3429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7F19BC8-0932-4020-9192-694283974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B4CC28A-30CE-4313-9B0F-9F92BF4BA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F34EE6D-8428-4C65-9EBD-6623675D6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094C309-42B6-4341-9627-ED734EAB8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DD57E8-C4EF-4B74-B0BE-24E35A871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F325E7-5DE5-4B7A-B4AD-F2B098A7F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3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5E4267D-A5E5-414F-B64B-6D0F4DEE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Hairdresser - </a:t>
            </a:r>
            <a:r>
              <a:rPr lang="nl-BE" dirty="0" err="1"/>
              <a:t>beautician</a:t>
            </a:r>
            <a:endParaRPr lang="nl-BE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7E7BA7E4-1640-4E9B-BEA2-DBBE220B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B641375-9F21-49F7-A2BF-2A5F3CF23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304" y="2538813"/>
            <a:ext cx="1890322" cy="900196"/>
          </a:xfrm>
        </p:spPr>
        <p:txBody>
          <a:bodyPr/>
          <a:lstStyle/>
          <a:p>
            <a:r>
              <a:rPr lang="nl-BE" dirty="0" err="1"/>
              <a:t>Vocational</a:t>
            </a:r>
            <a:r>
              <a:rPr lang="nl-BE" dirty="0"/>
              <a:t> training</a:t>
            </a:r>
          </a:p>
          <a:p>
            <a:r>
              <a:rPr lang="nl-BE" dirty="0"/>
              <a:t>6 </a:t>
            </a:r>
            <a:r>
              <a:rPr lang="nl-BE" dirty="0" err="1"/>
              <a:t>years</a:t>
            </a:r>
            <a:endParaRPr lang="nl-BE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A124CB2-253A-48A5-874F-3FE7D87335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775" y="2442237"/>
            <a:ext cx="1481328" cy="740664"/>
          </a:xfrm>
        </p:spPr>
        <p:txBody>
          <a:bodyPr/>
          <a:lstStyle/>
          <a:p>
            <a:r>
              <a:rPr lang="nl-BE" dirty="0"/>
              <a:t>Dual </a:t>
            </a:r>
            <a:r>
              <a:rPr lang="nl-BE" dirty="0" err="1"/>
              <a:t>learning</a:t>
            </a:r>
            <a:endParaRPr lang="nl-BE" dirty="0"/>
          </a:p>
          <a:p>
            <a:r>
              <a:rPr lang="nl-BE" dirty="0"/>
              <a:t>3 </a:t>
            </a:r>
            <a:r>
              <a:rPr lang="nl-BE" dirty="0" err="1"/>
              <a:t>years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3511022-1AAB-4185-976D-45B4C3E8B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16472" y="3676742"/>
            <a:ext cx="3158312" cy="740664"/>
          </a:xfrm>
        </p:spPr>
        <p:txBody>
          <a:bodyPr/>
          <a:lstStyle/>
          <a:p>
            <a:r>
              <a:rPr lang="nl-BE" dirty="0" err="1"/>
              <a:t>Since</a:t>
            </a:r>
            <a:r>
              <a:rPr lang="nl-BE" dirty="0"/>
              <a:t> 2021: </a:t>
            </a:r>
            <a:r>
              <a:rPr lang="nl-BE" dirty="0" err="1"/>
              <a:t>education</a:t>
            </a:r>
            <a:r>
              <a:rPr lang="nl-BE" dirty="0"/>
              <a:t> reform</a:t>
            </a:r>
          </a:p>
          <a:p>
            <a:endParaRPr lang="nl-BE" dirty="0"/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D1FB541E-0645-49BE-B9E3-0AEC236CF529}"/>
              </a:ext>
            </a:extLst>
          </p:cNvPr>
          <p:cNvSpPr txBox="1">
            <a:spLocks/>
          </p:cNvSpPr>
          <p:nvPr/>
        </p:nvSpPr>
        <p:spPr>
          <a:xfrm>
            <a:off x="520582" y="3854684"/>
            <a:ext cx="2145765" cy="900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1 </a:t>
            </a:r>
            <a:r>
              <a:rPr lang="nl-BE" dirty="0" err="1"/>
              <a:t>year</a:t>
            </a:r>
            <a:r>
              <a:rPr lang="nl-BE" dirty="0"/>
              <a:t> of </a:t>
            </a:r>
            <a:r>
              <a:rPr lang="nl-BE" dirty="0" err="1"/>
              <a:t>specialisation</a:t>
            </a:r>
            <a:endParaRPr lang="nl-BE" dirty="0"/>
          </a:p>
          <a:p>
            <a:pPr marL="342900" indent="-342900">
              <a:buFontTx/>
              <a:buChar char="-"/>
            </a:pPr>
            <a:r>
              <a:rPr lang="nl-BE" dirty="0" err="1"/>
              <a:t>Barbering</a:t>
            </a:r>
            <a:endParaRPr lang="nl-BE" dirty="0"/>
          </a:p>
          <a:p>
            <a:pPr marL="342900" indent="-342900">
              <a:buFontTx/>
              <a:buChar char="-"/>
            </a:pPr>
            <a:r>
              <a:rPr lang="nl-BE" dirty="0"/>
              <a:t>Styling &amp; imago</a:t>
            </a:r>
          </a:p>
        </p:txBody>
      </p:sp>
      <p:sp>
        <p:nvSpPr>
          <p:cNvPr id="17" name="Tijdelijke aanduiding voor tekst 12">
            <a:extLst>
              <a:ext uri="{FF2B5EF4-FFF2-40B4-BE49-F238E27FC236}">
                <a16:creationId xmlns:a16="http://schemas.microsoft.com/office/drawing/2014/main" id="{109F6D38-A267-4111-B0EB-AE128133B462}"/>
              </a:ext>
            </a:extLst>
          </p:cNvPr>
          <p:cNvSpPr txBox="1">
            <a:spLocks/>
          </p:cNvSpPr>
          <p:nvPr/>
        </p:nvSpPr>
        <p:spPr>
          <a:xfrm>
            <a:off x="7353176" y="2442237"/>
            <a:ext cx="3158312" cy="740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1 </a:t>
            </a:r>
            <a:r>
              <a:rPr lang="nl-BE" dirty="0" err="1"/>
              <a:t>year</a:t>
            </a:r>
            <a:r>
              <a:rPr lang="nl-BE" dirty="0"/>
              <a:t> </a:t>
            </a:r>
            <a:r>
              <a:rPr lang="nl-BE" dirty="0" err="1"/>
              <a:t>after</a:t>
            </a:r>
            <a:r>
              <a:rPr lang="nl-BE" dirty="0"/>
              <a:t> finishing </a:t>
            </a:r>
            <a:r>
              <a:rPr lang="nl-BE" dirty="0" err="1"/>
              <a:t>secondary</a:t>
            </a:r>
            <a:r>
              <a:rPr lang="nl-BE" dirty="0"/>
              <a:t> school</a:t>
            </a:r>
          </a:p>
        </p:txBody>
      </p:sp>
    </p:spTree>
    <p:extLst>
      <p:ext uri="{BB962C8B-B14F-4D97-AF65-F5344CB8AC3E}">
        <p14:creationId xmlns:p14="http://schemas.microsoft.com/office/powerpoint/2010/main" val="9738816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54</Words>
  <Application>Microsoft Office PowerPoint</Application>
  <PresentationFormat>Breedbeeld</PresentationFormat>
  <Paragraphs>23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Richtpunt campus Oudenaarde</vt:lpstr>
      <vt:lpstr>PROJECTTEAM</vt:lpstr>
      <vt:lpstr>PowerPoint-presentatie</vt:lpstr>
      <vt:lpstr>PowerPoint-presentatie</vt:lpstr>
      <vt:lpstr>Hairdresser - beautician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Richtpunt campus oudenaarde</dc:title>
  <dc:creator>Lindsy</dc:creator>
  <cp:lastModifiedBy>Lindsy</cp:lastModifiedBy>
  <cp:revision>7</cp:revision>
  <dcterms:created xsi:type="dcterms:W3CDTF">2021-01-21T08:45:36Z</dcterms:created>
  <dcterms:modified xsi:type="dcterms:W3CDTF">2021-10-06T08:59:17Z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