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75" r:id="rId4"/>
    <p:sldId id="293" r:id="rId5"/>
    <p:sldId id="298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3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69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 den Hartog (Stivako)" userId="e8954ba5-f58e-4b15-84aa-a396c6d28eb6" providerId="ADAL" clId="{C27E7371-F5D2-4263-A859-62F5146C80AF}"/>
    <pc:docChg chg="delSld">
      <pc:chgData name="Frank  den Hartog (Stivako)" userId="e8954ba5-f58e-4b15-84aa-a396c6d28eb6" providerId="ADAL" clId="{C27E7371-F5D2-4263-A859-62F5146C80AF}" dt="2023-09-04T17:29:58.864" v="0" actId="2696"/>
      <pc:docMkLst>
        <pc:docMk/>
      </pc:docMkLst>
      <pc:sldChg chg="del">
        <pc:chgData name="Frank  den Hartog (Stivako)" userId="e8954ba5-f58e-4b15-84aa-a396c6d28eb6" providerId="ADAL" clId="{C27E7371-F5D2-4263-A859-62F5146C80AF}" dt="2023-09-04T17:29:58.864" v="0" actId="2696"/>
        <pc:sldMkLst>
          <pc:docMk/>
          <pc:sldMk cId="715301966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D8696-EAF2-5F41-BE49-0EFCFB2E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Water</a:t>
            </a:r>
            <a:r>
              <a:rPr lang="es-ES" dirty="0"/>
              <a:t> </a:t>
            </a:r>
            <a:r>
              <a:rPr lang="es-ES"/>
              <a:t>heating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C991A2A-9E0C-CC4D-85FE-83B9A97D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8C178E-E846-0C45-8D4A-78CBCA9B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9551" y="1270000"/>
            <a:ext cx="6874451" cy="4554325"/>
          </a:xfrm>
        </p:spPr>
      </p:pic>
    </p:spTree>
    <p:extLst>
      <p:ext uri="{BB962C8B-B14F-4D97-AF65-F5344CB8AC3E}">
        <p14:creationId xmlns:p14="http://schemas.microsoft.com/office/powerpoint/2010/main" val="39859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F2C4D-5E51-814D-9C22-E379820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Continue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with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F7A25-1176-E848-9941-E4284220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err="1"/>
              <a:t>Level</a:t>
            </a:r>
            <a:r>
              <a:rPr lang="es-ES" sz="3200" dirty="0"/>
              <a:t> 3 </a:t>
            </a:r>
            <a:r>
              <a:rPr lang="es-ES" sz="3200" dirty="0" err="1"/>
              <a:t>didactic</a:t>
            </a:r>
            <a:r>
              <a:rPr lang="es-ES" sz="3200" dirty="0"/>
              <a:t> </a:t>
            </a:r>
            <a:r>
              <a:rPr lang="es-ES" sz="3200" dirty="0" err="1"/>
              <a:t>unit</a:t>
            </a:r>
            <a:r>
              <a:rPr lang="es-ES" sz="3200" dirty="0"/>
              <a:t>:</a:t>
            </a:r>
          </a:p>
          <a:p>
            <a:pPr marL="0" indent="0">
              <a:buNone/>
            </a:pPr>
            <a:r>
              <a:rPr lang="es-ES" sz="3200" dirty="0"/>
              <a:t>"</a:t>
            </a:r>
            <a:r>
              <a:rPr lang="es-ES" sz="3200" dirty="0" err="1"/>
              <a:t>Energy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Hairdressing</a:t>
            </a:r>
            <a:r>
              <a:rPr lang="es-ES" sz="3200" dirty="0"/>
              <a:t> </a:t>
            </a:r>
            <a:r>
              <a:rPr lang="es-ES" sz="3200" dirty="0" err="1"/>
              <a:t>Salon</a:t>
            </a:r>
            <a:r>
              <a:rPr lang="es-ES" sz="3200" dirty="0"/>
              <a:t> II". </a:t>
            </a:r>
          </a:p>
        </p:txBody>
      </p:sp>
    </p:spTree>
    <p:extLst>
      <p:ext uri="{BB962C8B-B14F-4D97-AF65-F5344CB8AC3E}">
        <p14:creationId xmlns:p14="http://schemas.microsoft.com/office/powerpoint/2010/main" val="341295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BC23FC-5B22-7345-8A7F-40EE6B43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9050" y="-303707"/>
            <a:ext cx="12191999" cy="7200899"/>
          </a:xfrm>
          <a:prstGeom prst="rect">
            <a:avLst/>
          </a:prstGeom>
        </p:spPr>
      </p:pic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6F86D1F-71BA-5D46-AF8A-5AA7C226F195}"/>
              </a:ext>
            </a:extLst>
          </p:cNvPr>
          <p:cNvSpPr txBox="1">
            <a:spLocks/>
          </p:cNvSpPr>
          <p:nvPr/>
        </p:nvSpPr>
        <p:spPr>
          <a:xfrm>
            <a:off x="19050" y="1687316"/>
            <a:ext cx="9014511" cy="3218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ENERGY IN THE HAIR DRESSING SALON I</a:t>
            </a:r>
            <a:br>
              <a:rPr lang="en-US" sz="66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6600">
                <a:solidFill>
                  <a:schemeClr val="tx1"/>
                </a:solidFill>
                <a:latin typeface="Trebuchet MS" panose="020B0603020202020204" pitchFamily="34" charset="0"/>
              </a:rPr>
              <a:t>Module </a:t>
            </a:r>
            <a:r>
              <a:rPr lang="en-US" sz="66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endParaRPr lang="es-E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3290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suppliers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C90F63-408B-934B-AF1C-A4E69C58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98" y="1477107"/>
            <a:ext cx="6002804" cy="42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3885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46692-8563-0349-A63A-08866B4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Selecting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supplier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AFC5B0-3981-404E-8122-756223C0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Analyze the profile of the available options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Calculate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energy</a:t>
            </a:r>
            <a:r>
              <a:rPr lang="es-ES" sz="2400" dirty="0"/>
              <a:t> </a:t>
            </a:r>
            <a:r>
              <a:rPr lang="es-ES" sz="2400" dirty="0" err="1"/>
              <a:t>consumption</a:t>
            </a:r>
            <a:r>
              <a:rPr lang="es-ES" sz="2400" dirty="0"/>
              <a:t>.</a:t>
            </a:r>
          </a:p>
          <a:p>
            <a:r>
              <a:rPr lang="es-ES" sz="2400" dirty="0"/>
              <a:t>Compare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tariffs</a:t>
            </a:r>
            <a:r>
              <a:rPr lang="es-ES" sz="2400" dirty="0"/>
              <a:t> of </a:t>
            </a:r>
            <a:r>
              <a:rPr lang="es-ES" sz="2400" dirty="0" err="1"/>
              <a:t>different</a:t>
            </a:r>
            <a:r>
              <a:rPr lang="es-ES" sz="2400" dirty="0"/>
              <a:t> </a:t>
            </a:r>
            <a:r>
              <a:rPr lang="es-ES" sz="2400" dirty="0" err="1"/>
              <a:t>companies</a:t>
            </a:r>
            <a:r>
              <a:rPr lang="es-ES" sz="2400" dirty="0"/>
              <a:t>.</a:t>
            </a:r>
          </a:p>
          <a:p>
            <a:r>
              <a:rPr lang="es-ES" sz="2400" dirty="0"/>
              <a:t>Be </a:t>
            </a:r>
            <a:r>
              <a:rPr lang="es-ES" sz="2400" dirty="0" err="1"/>
              <a:t>critical</a:t>
            </a:r>
            <a:r>
              <a:rPr lang="es-ES" sz="2400" dirty="0"/>
              <a:t> of </a:t>
            </a:r>
            <a:r>
              <a:rPr lang="es-ES" sz="2400" dirty="0" err="1"/>
              <a:t>quality</a:t>
            </a:r>
            <a:r>
              <a:rPr lang="es-ES" sz="2400" dirty="0"/>
              <a:t> and </a:t>
            </a:r>
            <a:r>
              <a:rPr lang="es-ES" sz="2400" dirty="0" err="1"/>
              <a:t>after</a:t>
            </a:r>
            <a:r>
              <a:rPr lang="es-ES" sz="2400" dirty="0"/>
              <a:t>-sales </a:t>
            </a:r>
            <a:r>
              <a:rPr lang="es-ES" sz="2400" dirty="0" err="1"/>
              <a:t>service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Value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corporate</a:t>
            </a:r>
            <a:r>
              <a:rPr lang="es-ES" sz="2400" dirty="0"/>
              <a:t> </a:t>
            </a:r>
            <a:r>
              <a:rPr lang="es-ES" sz="2400" dirty="0" err="1"/>
              <a:t>philosophy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sustainability</a:t>
            </a:r>
            <a:r>
              <a:rPr lang="es-ES" sz="2400" dirty="0"/>
              <a:t> and </a:t>
            </a:r>
            <a:r>
              <a:rPr lang="es-ES" sz="2400" dirty="0" err="1"/>
              <a:t>its</a:t>
            </a:r>
            <a:r>
              <a:rPr lang="es-ES" sz="2400" dirty="0"/>
              <a:t> </a:t>
            </a:r>
            <a:r>
              <a:rPr lang="es-ES" sz="2400" dirty="0" err="1"/>
              <a:t>ethical</a:t>
            </a:r>
            <a:r>
              <a:rPr lang="es-ES" sz="2400" dirty="0"/>
              <a:t> </a:t>
            </a:r>
            <a:r>
              <a:rPr lang="es-ES" sz="2400" dirty="0" err="1"/>
              <a:t>principles</a:t>
            </a:r>
            <a:r>
              <a:rPr lang="es-ES" sz="2400" dirty="0"/>
              <a:t>.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E9C50F6F-7A2F-A54F-9679-266D8337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8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" y="1107534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Reduction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salon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F4DD107-1C3F-234D-BD5F-8133DF4A3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1579816"/>
            <a:ext cx="10293350" cy="4351338"/>
          </a:xfrm>
        </p:spPr>
        <p:txBody>
          <a:bodyPr/>
          <a:lstStyle/>
          <a:p>
            <a:pPr algn="just"/>
            <a:endParaRPr lang="es-ES" alt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2024EC-1A29-0B49-9B47-9EE2AC64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38" y="2162361"/>
            <a:ext cx="6318624" cy="3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434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547AB-491B-7644-93CD-20FC0AFB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Lighting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C1C41981-A447-1B41-9A28-43E8C502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6098D-D790-6346-AA56-A0064CF4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3391" y="1364130"/>
            <a:ext cx="6700268" cy="4470335"/>
          </a:xfrm>
        </p:spPr>
      </p:pic>
    </p:spTree>
    <p:extLst>
      <p:ext uri="{BB962C8B-B14F-4D97-AF65-F5344CB8AC3E}">
        <p14:creationId xmlns:p14="http://schemas.microsoft.com/office/powerpoint/2010/main" val="8274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F5E21-BE32-344E-A4D1-591DFECA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04548" cy="1320800"/>
          </a:xfrm>
        </p:spPr>
        <p:txBody>
          <a:bodyPr/>
          <a:lstStyle/>
          <a:p>
            <a:r>
              <a:rPr lang="es-ES" dirty="0"/>
              <a:t>Tools… </a:t>
            </a:r>
            <a:r>
              <a:rPr lang="es-ES" dirty="0" err="1"/>
              <a:t>battery-powered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plug</a:t>
            </a:r>
            <a:r>
              <a:rPr lang="es-ES" dirty="0"/>
              <a:t>-in?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B2B15C13-4DC9-5341-9891-C1524437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411B08-A668-6E48-AF6C-63B2D19A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8794" y="1559860"/>
            <a:ext cx="6372988" cy="4251978"/>
          </a:xfrm>
        </p:spPr>
      </p:pic>
    </p:spTree>
    <p:extLst>
      <p:ext uri="{BB962C8B-B14F-4D97-AF65-F5344CB8AC3E}">
        <p14:creationId xmlns:p14="http://schemas.microsoft.com/office/powerpoint/2010/main" val="96638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441A6-6002-8C4B-8E33-30914709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Small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household</a:t>
            </a:r>
            <a:r>
              <a:rPr lang="es-ES" dirty="0"/>
              <a:t> </a:t>
            </a:r>
            <a:r>
              <a:rPr lang="es-ES" dirty="0" err="1"/>
              <a:t>appliances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4A15269A-6508-ED41-A12E-71B6544B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4E788C-A32F-8D45-9DA4-5CFD6C5E6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496" y="1422587"/>
            <a:ext cx="6435971" cy="4294000"/>
          </a:xfrm>
        </p:spPr>
      </p:pic>
    </p:spTree>
    <p:extLst>
      <p:ext uri="{BB962C8B-B14F-4D97-AF65-F5344CB8AC3E}">
        <p14:creationId xmlns:p14="http://schemas.microsoft.com/office/powerpoint/2010/main" val="27096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8FA97-A0D8-0D4C-92BD-5DCCA7D4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Air </a:t>
            </a:r>
            <a:r>
              <a:rPr lang="es-ES" dirty="0" err="1"/>
              <a:t>conditioning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4B84AB-0D28-F249-ADE5-EC7380452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269" y="1380659"/>
            <a:ext cx="6675157" cy="4453582"/>
          </a:xfr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6FDC1FDE-A19D-5046-8A6B-A39FA2BD9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728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14D8B-06FF-4AC9-B8A5-9B805D328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0C34D-6F50-4442-A921-A92DF0625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1626</TotalTime>
  <Words>94</Words>
  <Application>Microsoft Office PowerPoint</Application>
  <PresentationFormat>Breedbeeld</PresentationFormat>
  <Paragraphs>17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PowerPoint-presentatie</vt:lpstr>
      <vt:lpstr>PowerPoint-presentatie</vt:lpstr>
      <vt:lpstr>Energy suppliers.</vt:lpstr>
      <vt:lpstr>Selecting energy supplier</vt:lpstr>
      <vt:lpstr>Reduction of consumption in the salon.</vt:lpstr>
      <vt:lpstr>Lighting</vt:lpstr>
      <vt:lpstr>Tools… battery-powered or plug-in?</vt:lpstr>
      <vt:lpstr>Small and large household appliances</vt:lpstr>
      <vt:lpstr>Air conditioning</vt:lpstr>
      <vt:lpstr>Water heating</vt:lpstr>
      <vt:lpstr>Continue learning with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and Future of Sustinable Salons</dc:title>
  <dc:creator>Microsoft Office User</dc:creator>
  <cp:lastModifiedBy>frank den hartog</cp:lastModifiedBy>
  <cp:revision>44</cp:revision>
  <dcterms:created xsi:type="dcterms:W3CDTF">2022-05-07T10:04:49Z</dcterms:created>
  <dcterms:modified xsi:type="dcterms:W3CDTF">2023-09-04T17:30:01Z</dcterms:modified>
</cp:coreProperties>
</file>