
<file path=[Content_Types].xml><?xml version="1.0" encoding="utf-8"?>
<Types xmlns="http://schemas.openxmlformats.org/package/2006/content-types">
  <Default Extension="rels" ContentType="application/vnd.openxmlformats-package.relationships+xml"/>
  <Default Extension="fntdata" ContentType="application/x-fontdata"/>
  <Default Extension="xml" ContentType="application/xml"/>
  <Default Extension="jpg" ContentType="image/jpeg"/>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Lst>
  <p:sldSz cy="5143500" cx="9144000"/>
  <p:notesSz cx="6858000" cy="9144000"/>
  <p:embeddedFontLst>
    <p:embeddedFont>
      <p:font typeface="Amatic SC"/>
      <p:regular r:id="rId11"/>
      <p:bold r:id="rId12"/>
    </p:embeddedFont>
    <p:embeddedFont>
      <p:font typeface="Source Code Pro"/>
      <p:regular r:id="rId13"/>
      <p:bold r:id="rId14"/>
      <p:italic r:id="rId15"/>
      <p:boldItalic r:id="rId16"/>
    </p:embeddedFont>
    <p:embeddedFont>
      <p:font typeface="Lora"/>
      <p:regular r:id="rId17"/>
      <p:bold r:id="rId18"/>
      <p:italic r:id="rId19"/>
      <p:boldItalic r:id="rId20"/>
    </p:embeddedFont>
    <p:embeddedFont>
      <p:font typeface="Merriweather"/>
      <p:regular r:id="rId21"/>
      <p:bold r:id="rId22"/>
      <p:italic r:id="rId23"/>
      <p:boldItalic r:id="rId2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3" Type="http://schemas.openxmlformats.org/officeDocument/2006/relationships/font" Target="fonts/SourceCodePro-regular.fntdata"/><Relationship Id="rId18" Type="http://schemas.openxmlformats.org/officeDocument/2006/relationships/font" Target="fonts/Lora-bold.fntdata"/><Relationship Id="rId8" Type="http://schemas.openxmlformats.org/officeDocument/2006/relationships/slide" Target="slides/slide3.xml"/><Relationship Id="rId26" Type="http://schemas.openxmlformats.org/officeDocument/2006/relationships/customXml" Target="../customXml/item2.xml"/><Relationship Id="rId21" Type="http://schemas.openxmlformats.org/officeDocument/2006/relationships/font" Target="fonts/Merriweather-regular.fntdata"/><Relationship Id="rId3" Type="http://schemas.openxmlformats.org/officeDocument/2006/relationships/presProps" Target="presProps.xml"/><Relationship Id="rId12" Type="http://schemas.openxmlformats.org/officeDocument/2006/relationships/font" Target="fonts/AmaticSC-bold.fntdata"/><Relationship Id="rId17" Type="http://schemas.openxmlformats.org/officeDocument/2006/relationships/font" Target="fonts/Lora-regular.fntdata"/><Relationship Id="rId7" Type="http://schemas.openxmlformats.org/officeDocument/2006/relationships/slide" Target="slides/slide2.xml"/><Relationship Id="rId25" Type="http://schemas.openxmlformats.org/officeDocument/2006/relationships/customXml" Target="../customXml/item1.xml"/><Relationship Id="rId20" Type="http://schemas.openxmlformats.org/officeDocument/2006/relationships/font" Target="fonts/Lora-boldItalic.fntdata"/><Relationship Id="rId2" Type="http://schemas.openxmlformats.org/officeDocument/2006/relationships/viewProps" Target="viewProps.xml"/><Relationship Id="rId16" Type="http://schemas.openxmlformats.org/officeDocument/2006/relationships/font" Target="fonts/SourceCodePro-boldItalic.fntdata"/><Relationship Id="rId11" Type="http://schemas.openxmlformats.org/officeDocument/2006/relationships/font" Target="fonts/AmaticSC-regular.fntdata"/><Relationship Id="rId24" Type="http://schemas.openxmlformats.org/officeDocument/2006/relationships/font" Target="fonts/Merriweather-boldItalic.fntdata"/><Relationship Id="rId1" Type="http://schemas.openxmlformats.org/officeDocument/2006/relationships/theme" Target="theme/theme1.xml"/><Relationship Id="rId6" Type="http://schemas.openxmlformats.org/officeDocument/2006/relationships/slide" Target="slides/slide1.xml"/><Relationship Id="rId23" Type="http://schemas.openxmlformats.org/officeDocument/2006/relationships/font" Target="fonts/Merriweather-italic.fntdata"/><Relationship Id="rId15" Type="http://schemas.openxmlformats.org/officeDocument/2006/relationships/font" Target="fonts/SourceCodePro-italic.fntdata"/><Relationship Id="rId5"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font" Target="fonts/Lora-italic.fntdata"/><Relationship Id="rId22" Type="http://schemas.openxmlformats.org/officeDocument/2006/relationships/font" Target="fonts/Merriweather-bold.fnt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font" Target="fonts/SourceCodePro-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 name="Shape 52"/>
        <p:cNvGrpSpPr/>
        <p:nvPr/>
      </p:nvGrpSpPr>
      <p:grpSpPr>
        <a:xfrm>
          <a:off x="0" y="0"/>
          <a:ext cx="0" cy="0"/>
          <a:chOff x="0" y="0"/>
          <a:chExt cx="0" cy="0"/>
        </a:xfrm>
      </p:grpSpPr>
      <p:sp>
        <p:nvSpPr>
          <p:cNvPr id="53" name="Google Shape;53;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4" name="Google Shape;54;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gc6f83aa91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gc6f83aa91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c6f83aa91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c6f83aa91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c6f83aa91_0_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c6f83aa91_0_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c6f83aa91_0_79: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c6f83aa91_0_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sp>
        <p:nvSpPr>
          <p:cNvPr id="10" name="Google Shape;10;p2"/>
          <p:cNvSpPr/>
          <p:nvPr/>
        </p:nvSpPr>
        <p:spPr>
          <a:xfrm>
            <a:off x="0" y="0"/>
            <a:ext cx="9144000" cy="34290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txBox="1"/>
          <p:nvPr>
            <p:ph type="ctrTitle"/>
          </p:nvPr>
        </p:nvSpPr>
        <p:spPr>
          <a:xfrm>
            <a:off x="311700" y="392150"/>
            <a:ext cx="8520600" cy="26904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8000"/>
              <a:buNone/>
              <a:defRPr sz="8000"/>
            </a:lvl1pPr>
            <a:lvl2pPr lvl="1" algn="ctr">
              <a:spcBef>
                <a:spcPts val="0"/>
              </a:spcBef>
              <a:spcAft>
                <a:spcPts val="0"/>
              </a:spcAft>
              <a:buSzPts val="8000"/>
              <a:buNone/>
              <a:defRPr sz="8000"/>
            </a:lvl2pPr>
            <a:lvl3pPr lvl="2" algn="ctr">
              <a:spcBef>
                <a:spcPts val="0"/>
              </a:spcBef>
              <a:spcAft>
                <a:spcPts val="0"/>
              </a:spcAft>
              <a:buSzPts val="8000"/>
              <a:buNone/>
              <a:defRPr sz="8000"/>
            </a:lvl3pPr>
            <a:lvl4pPr lvl="3" algn="ctr">
              <a:spcBef>
                <a:spcPts val="0"/>
              </a:spcBef>
              <a:spcAft>
                <a:spcPts val="0"/>
              </a:spcAft>
              <a:buSzPts val="8000"/>
              <a:buNone/>
              <a:defRPr sz="8000"/>
            </a:lvl4pPr>
            <a:lvl5pPr lvl="4" algn="ctr">
              <a:spcBef>
                <a:spcPts val="0"/>
              </a:spcBef>
              <a:spcAft>
                <a:spcPts val="0"/>
              </a:spcAft>
              <a:buSzPts val="8000"/>
              <a:buNone/>
              <a:defRPr sz="8000"/>
            </a:lvl5pPr>
            <a:lvl6pPr lvl="5" algn="ctr">
              <a:spcBef>
                <a:spcPts val="0"/>
              </a:spcBef>
              <a:spcAft>
                <a:spcPts val="0"/>
              </a:spcAft>
              <a:buSzPts val="8000"/>
              <a:buNone/>
              <a:defRPr sz="8000"/>
            </a:lvl6pPr>
            <a:lvl7pPr lvl="6" algn="ctr">
              <a:spcBef>
                <a:spcPts val="0"/>
              </a:spcBef>
              <a:spcAft>
                <a:spcPts val="0"/>
              </a:spcAft>
              <a:buSzPts val="8000"/>
              <a:buNone/>
              <a:defRPr sz="8000"/>
            </a:lvl7pPr>
            <a:lvl8pPr lvl="7" algn="ctr">
              <a:spcBef>
                <a:spcPts val="0"/>
              </a:spcBef>
              <a:spcAft>
                <a:spcPts val="0"/>
              </a:spcAft>
              <a:buSzPts val="8000"/>
              <a:buNone/>
              <a:defRPr sz="8000"/>
            </a:lvl8pPr>
            <a:lvl9pPr lvl="8" algn="ctr">
              <a:spcBef>
                <a:spcPts val="0"/>
              </a:spcBef>
              <a:spcAft>
                <a:spcPts val="0"/>
              </a:spcAft>
              <a:buSzPts val="8000"/>
              <a:buNone/>
              <a:defRPr sz="8000"/>
            </a:lvl9pPr>
          </a:lstStyle>
          <a:p/>
        </p:txBody>
      </p:sp>
      <p:sp>
        <p:nvSpPr>
          <p:cNvPr id="12" name="Google Shape;12;p2"/>
          <p:cNvSpPr txBox="1"/>
          <p:nvPr>
            <p:ph idx="1" type="subTitle"/>
          </p:nvPr>
        </p:nvSpPr>
        <p:spPr>
          <a:xfrm>
            <a:off x="311700" y="3890400"/>
            <a:ext cx="8520600" cy="706200"/>
          </a:xfrm>
          <a:prstGeom prst="rect">
            <a:avLst/>
          </a:prstGeom>
        </p:spPr>
        <p:txBody>
          <a:bodyPr anchorCtr="0" anchor="ctr" bIns="91425" lIns="91425" spcFirstLastPara="1" rIns="91425" wrap="square" tIns="91425">
            <a:normAutofit/>
          </a:bodyPr>
          <a:lstStyle>
            <a:lvl1pPr lvl="0" algn="ctr">
              <a:lnSpc>
                <a:spcPct val="100000"/>
              </a:lnSpc>
              <a:spcBef>
                <a:spcPts val="0"/>
              </a:spcBef>
              <a:spcAft>
                <a:spcPts val="0"/>
              </a:spcAft>
              <a:buClr>
                <a:schemeClr val="accent1"/>
              </a:buClr>
              <a:buSzPts val="2100"/>
              <a:buNone/>
              <a:defRPr b="1" sz="2100">
                <a:solidFill>
                  <a:schemeClr val="accent1"/>
                </a:solidFill>
              </a:defRPr>
            </a:lvl1pPr>
            <a:lvl2pPr lvl="1" algn="ctr">
              <a:lnSpc>
                <a:spcPct val="100000"/>
              </a:lnSpc>
              <a:spcBef>
                <a:spcPts val="0"/>
              </a:spcBef>
              <a:spcAft>
                <a:spcPts val="0"/>
              </a:spcAft>
              <a:buClr>
                <a:schemeClr val="accent1"/>
              </a:buClr>
              <a:buSzPts val="2100"/>
              <a:buNone/>
              <a:defRPr b="1" sz="2100">
                <a:solidFill>
                  <a:schemeClr val="accent1"/>
                </a:solidFill>
              </a:defRPr>
            </a:lvl2pPr>
            <a:lvl3pPr lvl="2" algn="ctr">
              <a:lnSpc>
                <a:spcPct val="100000"/>
              </a:lnSpc>
              <a:spcBef>
                <a:spcPts val="0"/>
              </a:spcBef>
              <a:spcAft>
                <a:spcPts val="0"/>
              </a:spcAft>
              <a:buClr>
                <a:schemeClr val="accent1"/>
              </a:buClr>
              <a:buSzPts val="2100"/>
              <a:buNone/>
              <a:defRPr b="1" sz="2100">
                <a:solidFill>
                  <a:schemeClr val="accent1"/>
                </a:solidFill>
              </a:defRPr>
            </a:lvl3pPr>
            <a:lvl4pPr lvl="3" algn="ctr">
              <a:lnSpc>
                <a:spcPct val="100000"/>
              </a:lnSpc>
              <a:spcBef>
                <a:spcPts val="0"/>
              </a:spcBef>
              <a:spcAft>
                <a:spcPts val="0"/>
              </a:spcAft>
              <a:buClr>
                <a:schemeClr val="accent1"/>
              </a:buClr>
              <a:buSzPts val="2100"/>
              <a:buNone/>
              <a:defRPr b="1" sz="2100">
                <a:solidFill>
                  <a:schemeClr val="accent1"/>
                </a:solidFill>
              </a:defRPr>
            </a:lvl4pPr>
            <a:lvl5pPr lvl="4" algn="ctr">
              <a:lnSpc>
                <a:spcPct val="100000"/>
              </a:lnSpc>
              <a:spcBef>
                <a:spcPts val="0"/>
              </a:spcBef>
              <a:spcAft>
                <a:spcPts val="0"/>
              </a:spcAft>
              <a:buClr>
                <a:schemeClr val="accent1"/>
              </a:buClr>
              <a:buSzPts val="2100"/>
              <a:buNone/>
              <a:defRPr b="1" sz="2100">
                <a:solidFill>
                  <a:schemeClr val="accent1"/>
                </a:solidFill>
              </a:defRPr>
            </a:lvl5pPr>
            <a:lvl6pPr lvl="5" algn="ctr">
              <a:lnSpc>
                <a:spcPct val="100000"/>
              </a:lnSpc>
              <a:spcBef>
                <a:spcPts val="0"/>
              </a:spcBef>
              <a:spcAft>
                <a:spcPts val="0"/>
              </a:spcAft>
              <a:buClr>
                <a:schemeClr val="accent1"/>
              </a:buClr>
              <a:buSzPts val="2100"/>
              <a:buNone/>
              <a:defRPr b="1" sz="2100">
                <a:solidFill>
                  <a:schemeClr val="accent1"/>
                </a:solidFill>
              </a:defRPr>
            </a:lvl6pPr>
            <a:lvl7pPr lvl="6" algn="ctr">
              <a:lnSpc>
                <a:spcPct val="100000"/>
              </a:lnSpc>
              <a:spcBef>
                <a:spcPts val="0"/>
              </a:spcBef>
              <a:spcAft>
                <a:spcPts val="0"/>
              </a:spcAft>
              <a:buClr>
                <a:schemeClr val="accent1"/>
              </a:buClr>
              <a:buSzPts val="2100"/>
              <a:buNone/>
              <a:defRPr b="1" sz="2100">
                <a:solidFill>
                  <a:schemeClr val="accent1"/>
                </a:solidFill>
              </a:defRPr>
            </a:lvl7pPr>
            <a:lvl8pPr lvl="7" algn="ctr">
              <a:lnSpc>
                <a:spcPct val="100000"/>
              </a:lnSpc>
              <a:spcBef>
                <a:spcPts val="0"/>
              </a:spcBef>
              <a:spcAft>
                <a:spcPts val="0"/>
              </a:spcAft>
              <a:buClr>
                <a:schemeClr val="accent1"/>
              </a:buClr>
              <a:buSzPts val="2100"/>
              <a:buNone/>
              <a:defRPr b="1" sz="2100">
                <a:solidFill>
                  <a:schemeClr val="accent1"/>
                </a:solidFill>
              </a:defRPr>
            </a:lvl8pPr>
            <a:lvl9pPr lvl="8" algn="ctr">
              <a:lnSpc>
                <a:spcPct val="100000"/>
              </a:lnSpc>
              <a:spcBef>
                <a:spcPts val="0"/>
              </a:spcBef>
              <a:spcAft>
                <a:spcPts val="0"/>
              </a:spcAft>
              <a:buClr>
                <a:schemeClr val="accent1"/>
              </a:buClr>
              <a:buSzPts val="2100"/>
              <a:buNone/>
              <a:defRPr b="1" sz="2100">
                <a:solidFill>
                  <a:schemeClr val="accent1"/>
                </a:solidFill>
              </a:defRPr>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6" name="Shape 46"/>
        <p:cNvGrpSpPr/>
        <p:nvPr/>
      </p:nvGrpSpPr>
      <p:grpSpPr>
        <a:xfrm>
          <a:off x="0" y="0"/>
          <a:ext cx="0" cy="0"/>
          <a:chOff x="0" y="0"/>
          <a:chExt cx="0" cy="0"/>
        </a:xfrm>
      </p:grpSpPr>
      <p:sp>
        <p:nvSpPr>
          <p:cNvPr id="47" name="Google Shape;47;p11"/>
          <p:cNvSpPr txBox="1"/>
          <p:nvPr>
            <p:ph hasCustomPrompt="1" type="title"/>
          </p:nvPr>
        </p:nvSpPr>
        <p:spPr>
          <a:xfrm>
            <a:off x="311700" y="1240275"/>
            <a:ext cx="8520600" cy="1981800"/>
          </a:xfrm>
          <a:prstGeom prst="rect">
            <a:avLst/>
          </a:prstGeom>
        </p:spPr>
        <p:txBody>
          <a:bodyPr anchorCtr="0" anchor="b" bIns="91425" lIns="91425" spcFirstLastPara="1" rIns="91425" wrap="square" tIns="91425">
            <a:normAutofit/>
          </a:bodyPr>
          <a:lstStyle>
            <a:lvl1pPr lvl="0" algn="ctr">
              <a:spcBef>
                <a:spcPts val="0"/>
              </a:spcBef>
              <a:spcAft>
                <a:spcPts val="0"/>
              </a:spcAft>
              <a:buClr>
                <a:schemeClr val="lt1"/>
              </a:buClr>
              <a:buSzPts val="12000"/>
              <a:buNone/>
              <a:defRPr sz="12000">
                <a:solidFill>
                  <a:schemeClr val="lt1"/>
                </a:solidFill>
                <a:highlight>
                  <a:schemeClr val="accent1"/>
                </a:highlight>
              </a:defRPr>
            </a:lvl1pPr>
            <a:lvl2pPr lvl="1" algn="ctr">
              <a:spcBef>
                <a:spcPts val="0"/>
              </a:spcBef>
              <a:spcAft>
                <a:spcPts val="0"/>
              </a:spcAft>
              <a:buClr>
                <a:schemeClr val="lt1"/>
              </a:buClr>
              <a:buSzPts val="12000"/>
              <a:buNone/>
              <a:defRPr sz="12000">
                <a:solidFill>
                  <a:schemeClr val="lt1"/>
                </a:solidFill>
                <a:highlight>
                  <a:schemeClr val="accent1"/>
                </a:highlight>
              </a:defRPr>
            </a:lvl2pPr>
            <a:lvl3pPr lvl="2" algn="ctr">
              <a:spcBef>
                <a:spcPts val="0"/>
              </a:spcBef>
              <a:spcAft>
                <a:spcPts val="0"/>
              </a:spcAft>
              <a:buClr>
                <a:schemeClr val="lt1"/>
              </a:buClr>
              <a:buSzPts val="12000"/>
              <a:buNone/>
              <a:defRPr sz="12000">
                <a:solidFill>
                  <a:schemeClr val="lt1"/>
                </a:solidFill>
                <a:highlight>
                  <a:schemeClr val="accent1"/>
                </a:highlight>
              </a:defRPr>
            </a:lvl3pPr>
            <a:lvl4pPr lvl="3" algn="ctr">
              <a:spcBef>
                <a:spcPts val="0"/>
              </a:spcBef>
              <a:spcAft>
                <a:spcPts val="0"/>
              </a:spcAft>
              <a:buClr>
                <a:schemeClr val="lt1"/>
              </a:buClr>
              <a:buSzPts val="12000"/>
              <a:buNone/>
              <a:defRPr sz="12000">
                <a:solidFill>
                  <a:schemeClr val="lt1"/>
                </a:solidFill>
                <a:highlight>
                  <a:schemeClr val="accent1"/>
                </a:highlight>
              </a:defRPr>
            </a:lvl4pPr>
            <a:lvl5pPr lvl="4" algn="ctr">
              <a:spcBef>
                <a:spcPts val="0"/>
              </a:spcBef>
              <a:spcAft>
                <a:spcPts val="0"/>
              </a:spcAft>
              <a:buClr>
                <a:schemeClr val="lt1"/>
              </a:buClr>
              <a:buSzPts val="12000"/>
              <a:buNone/>
              <a:defRPr sz="12000">
                <a:solidFill>
                  <a:schemeClr val="lt1"/>
                </a:solidFill>
                <a:highlight>
                  <a:schemeClr val="accent1"/>
                </a:highlight>
              </a:defRPr>
            </a:lvl5pPr>
            <a:lvl6pPr lvl="5" algn="ctr">
              <a:spcBef>
                <a:spcPts val="0"/>
              </a:spcBef>
              <a:spcAft>
                <a:spcPts val="0"/>
              </a:spcAft>
              <a:buClr>
                <a:schemeClr val="lt1"/>
              </a:buClr>
              <a:buSzPts val="12000"/>
              <a:buNone/>
              <a:defRPr sz="12000">
                <a:solidFill>
                  <a:schemeClr val="lt1"/>
                </a:solidFill>
                <a:highlight>
                  <a:schemeClr val="accent1"/>
                </a:highlight>
              </a:defRPr>
            </a:lvl6pPr>
            <a:lvl7pPr lvl="6" algn="ctr">
              <a:spcBef>
                <a:spcPts val="0"/>
              </a:spcBef>
              <a:spcAft>
                <a:spcPts val="0"/>
              </a:spcAft>
              <a:buClr>
                <a:schemeClr val="lt1"/>
              </a:buClr>
              <a:buSzPts val="12000"/>
              <a:buNone/>
              <a:defRPr sz="12000">
                <a:solidFill>
                  <a:schemeClr val="lt1"/>
                </a:solidFill>
                <a:highlight>
                  <a:schemeClr val="accent1"/>
                </a:highlight>
              </a:defRPr>
            </a:lvl7pPr>
            <a:lvl8pPr lvl="7" algn="ctr">
              <a:spcBef>
                <a:spcPts val="0"/>
              </a:spcBef>
              <a:spcAft>
                <a:spcPts val="0"/>
              </a:spcAft>
              <a:buClr>
                <a:schemeClr val="lt1"/>
              </a:buClr>
              <a:buSzPts val="12000"/>
              <a:buNone/>
              <a:defRPr sz="12000">
                <a:solidFill>
                  <a:schemeClr val="lt1"/>
                </a:solidFill>
                <a:highlight>
                  <a:schemeClr val="accent1"/>
                </a:highlight>
              </a:defRPr>
            </a:lvl8pPr>
            <a:lvl9pPr lvl="8" algn="ctr">
              <a:spcBef>
                <a:spcPts val="0"/>
              </a:spcBef>
              <a:spcAft>
                <a:spcPts val="0"/>
              </a:spcAft>
              <a:buClr>
                <a:schemeClr val="lt1"/>
              </a:buClr>
              <a:buSzPts val="12000"/>
              <a:buNone/>
              <a:defRPr sz="12000">
                <a:solidFill>
                  <a:schemeClr val="lt1"/>
                </a:solidFill>
                <a:highlight>
                  <a:schemeClr val="accent1"/>
                </a:highlight>
              </a:defRPr>
            </a:lvl9pPr>
          </a:lstStyle>
          <a:p>
            <a:r>
              <a:t>xx%</a:t>
            </a:r>
          </a:p>
        </p:txBody>
      </p:sp>
      <p:sp>
        <p:nvSpPr>
          <p:cNvPr id="48" name="Google Shape;48;p11"/>
          <p:cNvSpPr txBox="1"/>
          <p:nvPr>
            <p:ph idx="1" type="body"/>
          </p:nvPr>
        </p:nvSpPr>
        <p:spPr>
          <a:xfrm>
            <a:off x="311700" y="33046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Clr>
                <a:schemeClr val="accent1"/>
              </a:buClr>
              <a:buSzPts val="1800"/>
              <a:buChar char="●"/>
              <a:defRPr>
                <a:solidFill>
                  <a:schemeClr val="accent1"/>
                </a:solidFill>
                <a:highlight>
                  <a:schemeClr val="dk1"/>
                </a:highlight>
              </a:defRPr>
            </a:lvl1pPr>
            <a:lvl2pPr indent="-317500" lvl="1" marL="914400" algn="ctr">
              <a:spcBef>
                <a:spcPts val="0"/>
              </a:spcBef>
              <a:spcAft>
                <a:spcPts val="0"/>
              </a:spcAft>
              <a:buClr>
                <a:schemeClr val="accent1"/>
              </a:buClr>
              <a:buSzPts val="1400"/>
              <a:buChar char="○"/>
              <a:defRPr>
                <a:solidFill>
                  <a:schemeClr val="accent1"/>
                </a:solidFill>
                <a:highlight>
                  <a:schemeClr val="dk1"/>
                </a:highlight>
              </a:defRPr>
            </a:lvl2pPr>
            <a:lvl3pPr indent="-317500" lvl="2" marL="1371600" algn="ctr">
              <a:spcBef>
                <a:spcPts val="0"/>
              </a:spcBef>
              <a:spcAft>
                <a:spcPts val="0"/>
              </a:spcAft>
              <a:buClr>
                <a:schemeClr val="accent1"/>
              </a:buClr>
              <a:buSzPts val="1400"/>
              <a:buChar char="■"/>
              <a:defRPr>
                <a:solidFill>
                  <a:schemeClr val="accent1"/>
                </a:solidFill>
                <a:highlight>
                  <a:schemeClr val="dk1"/>
                </a:highlight>
              </a:defRPr>
            </a:lvl3pPr>
            <a:lvl4pPr indent="-317500" lvl="3" marL="1828800" algn="ctr">
              <a:spcBef>
                <a:spcPts val="0"/>
              </a:spcBef>
              <a:spcAft>
                <a:spcPts val="0"/>
              </a:spcAft>
              <a:buClr>
                <a:schemeClr val="accent1"/>
              </a:buClr>
              <a:buSzPts val="1400"/>
              <a:buChar char="●"/>
              <a:defRPr>
                <a:solidFill>
                  <a:schemeClr val="accent1"/>
                </a:solidFill>
                <a:highlight>
                  <a:schemeClr val="dk1"/>
                </a:highlight>
              </a:defRPr>
            </a:lvl4pPr>
            <a:lvl5pPr indent="-317500" lvl="4" marL="2286000" algn="ctr">
              <a:spcBef>
                <a:spcPts val="0"/>
              </a:spcBef>
              <a:spcAft>
                <a:spcPts val="0"/>
              </a:spcAft>
              <a:buClr>
                <a:schemeClr val="accent1"/>
              </a:buClr>
              <a:buSzPts val="1400"/>
              <a:buChar char="○"/>
              <a:defRPr>
                <a:solidFill>
                  <a:schemeClr val="accent1"/>
                </a:solidFill>
                <a:highlight>
                  <a:schemeClr val="dk1"/>
                </a:highlight>
              </a:defRPr>
            </a:lvl5pPr>
            <a:lvl6pPr indent="-317500" lvl="5" marL="2743200" algn="ctr">
              <a:spcBef>
                <a:spcPts val="0"/>
              </a:spcBef>
              <a:spcAft>
                <a:spcPts val="0"/>
              </a:spcAft>
              <a:buClr>
                <a:schemeClr val="accent1"/>
              </a:buClr>
              <a:buSzPts val="1400"/>
              <a:buChar char="■"/>
              <a:defRPr>
                <a:solidFill>
                  <a:schemeClr val="accent1"/>
                </a:solidFill>
                <a:highlight>
                  <a:schemeClr val="dk1"/>
                </a:highlight>
              </a:defRPr>
            </a:lvl6pPr>
            <a:lvl7pPr indent="-317500" lvl="6" marL="3200400" algn="ctr">
              <a:spcBef>
                <a:spcPts val="0"/>
              </a:spcBef>
              <a:spcAft>
                <a:spcPts val="0"/>
              </a:spcAft>
              <a:buClr>
                <a:schemeClr val="accent1"/>
              </a:buClr>
              <a:buSzPts val="1400"/>
              <a:buChar char="●"/>
              <a:defRPr>
                <a:solidFill>
                  <a:schemeClr val="accent1"/>
                </a:solidFill>
                <a:highlight>
                  <a:schemeClr val="dk1"/>
                </a:highlight>
              </a:defRPr>
            </a:lvl7pPr>
            <a:lvl8pPr indent="-317500" lvl="7" marL="3657600" algn="ctr">
              <a:spcBef>
                <a:spcPts val="0"/>
              </a:spcBef>
              <a:spcAft>
                <a:spcPts val="0"/>
              </a:spcAft>
              <a:buClr>
                <a:schemeClr val="accent1"/>
              </a:buClr>
              <a:buSzPts val="1400"/>
              <a:buChar char="○"/>
              <a:defRPr>
                <a:solidFill>
                  <a:schemeClr val="accent1"/>
                </a:solidFill>
                <a:highlight>
                  <a:schemeClr val="dk1"/>
                </a:highlight>
              </a:defRPr>
            </a:lvl8pPr>
            <a:lvl9pPr indent="-317500" lvl="8" marL="4114800" algn="ctr">
              <a:spcBef>
                <a:spcPts val="0"/>
              </a:spcBef>
              <a:spcAft>
                <a:spcPts val="0"/>
              </a:spcAft>
              <a:buClr>
                <a:schemeClr val="accent1"/>
              </a:buClr>
              <a:buSzPts val="1400"/>
              <a:buChar char="■"/>
              <a:defRPr>
                <a:solidFill>
                  <a:schemeClr val="accent1"/>
                </a:solidFill>
                <a:highlight>
                  <a:schemeClr val="dk1"/>
                </a:highlight>
              </a:defRPr>
            </a:lvl9pPr>
          </a:lstStyle>
          <a:p/>
        </p:txBody>
      </p:sp>
      <p:sp>
        <p:nvSpPr>
          <p:cNvPr id="49" name="Google Shape;49;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4" name="Shape 14"/>
        <p:cNvGrpSpPr/>
        <p:nvPr/>
      </p:nvGrpSpPr>
      <p:grpSpPr>
        <a:xfrm>
          <a:off x="0" y="0"/>
          <a:ext cx="0" cy="0"/>
          <a:chOff x="0" y="0"/>
          <a:chExt cx="0" cy="0"/>
        </a:xfrm>
      </p:grpSpPr>
      <p:sp>
        <p:nvSpPr>
          <p:cNvPr id="15" name="Google Shape;15;p3"/>
          <p:cNvSpPr txBox="1"/>
          <p:nvPr>
            <p:ph type="title"/>
          </p:nvPr>
        </p:nvSpPr>
        <p:spPr>
          <a:xfrm>
            <a:off x="2802750" y="802500"/>
            <a:ext cx="3538500" cy="3538500"/>
          </a:xfrm>
          <a:prstGeom prst="rect">
            <a:avLst/>
          </a:prstGeom>
          <a:solidFill>
            <a:srgbClr val="FFFFFF"/>
          </a:solidFill>
        </p:spPr>
        <p:txBody>
          <a:bodyPr anchorCtr="0" anchor="ctr" bIns="91425" lIns="91425" spcFirstLastPara="1" rIns="91425" wrap="square" tIns="91425">
            <a:norm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6" name="Google Shape;16;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7" name="Shape 17"/>
        <p:cNvGrpSpPr/>
        <p:nvPr/>
      </p:nvGrpSpPr>
      <p:grpSpPr>
        <a:xfrm>
          <a:off x="0" y="0"/>
          <a:ext cx="0" cy="0"/>
          <a:chOff x="0" y="0"/>
          <a:chExt cx="0" cy="0"/>
        </a:xfrm>
      </p:grpSpPr>
      <p:sp>
        <p:nvSpPr>
          <p:cNvPr id="18" name="Google Shape;18;p4"/>
          <p:cNvSpPr txBox="1"/>
          <p:nvPr>
            <p:ph type="title"/>
          </p:nvPr>
        </p:nvSpPr>
        <p:spPr>
          <a:xfrm>
            <a:off x="311700" y="292850"/>
            <a:ext cx="8520600" cy="801000"/>
          </a:xfrm>
          <a:prstGeom prst="rect">
            <a:avLst/>
          </a:prstGeom>
        </p:spPr>
        <p:txBody>
          <a:bodyPr anchorCtr="0" anchor="t" bIns="91425" lIns="91425" spcFirstLastPara="1" rIns="91425" wrap="square" tIns="91425">
            <a:norm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19" name="Google Shape;19;p4"/>
          <p:cNvSpPr txBox="1"/>
          <p:nvPr>
            <p:ph idx="1" type="body"/>
          </p:nvPr>
        </p:nvSpPr>
        <p:spPr>
          <a:xfrm>
            <a:off x="311700" y="1228675"/>
            <a:ext cx="8520600" cy="33402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0" name="Google Shape;20;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1" name="Shape 21"/>
        <p:cNvGrpSpPr/>
        <p:nvPr/>
      </p:nvGrpSpPr>
      <p:grpSpPr>
        <a:xfrm>
          <a:off x="0" y="0"/>
          <a:ext cx="0" cy="0"/>
          <a:chOff x="0" y="0"/>
          <a:chExt cx="0" cy="0"/>
        </a:xfrm>
      </p:grpSpPr>
      <p:sp>
        <p:nvSpPr>
          <p:cNvPr id="22" name="Google Shape;22;p5"/>
          <p:cNvSpPr txBox="1"/>
          <p:nvPr>
            <p:ph type="title"/>
          </p:nvPr>
        </p:nvSpPr>
        <p:spPr>
          <a:xfrm>
            <a:off x="311700" y="292850"/>
            <a:ext cx="8520600" cy="801000"/>
          </a:xfrm>
          <a:prstGeom prst="rect">
            <a:avLst/>
          </a:prstGeom>
        </p:spPr>
        <p:txBody>
          <a:bodyPr anchorCtr="0" anchor="t" bIns="91425" lIns="91425" spcFirstLastPara="1" rIns="91425" wrap="square" tIns="91425">
            <a:norm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23" name="Google Shape;23;p5"/>
          <p:cNvSpPr txBox="1"/>
          <p:nvPr>
            <p:ph idx="1" type="body"/>
          </p:nvPr>
        </p:nvSpPr>
        <p:spPr>
          <a:xfrm>
            <a:off x="311700" y="1228675"/>
            <a:ext cx="3999900" cy="33402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2" type="body"/>
          </p:nvPr>
        </p:nvSpPr>
        <p:spPr>
          <a:xfrm>
            <a:off x="4832400" y="1228675"/>
            <a:ext cx="3999900" cy="33402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5" name="Google Shape;25;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6" name="Shape 26"/>
        <p:cNvGrpSpPr/>
        <p:nvPr/>
      </p:nvGrpSpPr>
      <p:grpSpPr>
        <a:xfrm>
          <a:off x="0" y="0"/>
          <a:ext cx="0" cy="0"/>
          <a:chOff x="0" y="0"/>
          <a:chExt cx="0" cy="0"/>
        </a:xfrm>
      </p:grpSpPr>
      <p:sp>
        <p:nvSpPr>
          <p:cNvPr id="27" name="Google Shape;27;p6"/>
          <p:cNvSpPr txBox="1"/>
          <p:nvPr>
            <p:ph type="title"/>
          </p:nvPr>
        </p:nvSpPr>
        <p:spPr>
          <a:xfrm>
            <a:off x="304800" y="309350"/>
            <a:ext cx="8537700" cy="748200"/>
          </a:xfrm>
          <a:prstGeom prst="rect">
            <a:avLst/>
          </a:prstGeom>
        </p:spPr>
        <p:txBody>
          <a:bodyPr anchorCtr="0" anchor="t" bIns="91425" lIns="91425" spcFirstLastPara="1" rIns="91425" wrap="square" tIns="91425">
            <a:normAutofit/>
          </a:bodyPr>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p:txBody>
      </p:sp>
      <p:sp>
        <p:nvSpPr>
          <p:cNvPr id="28" name="Google Shape;28;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9" name="Shape 29"/>
        <p:cNvGrpSpPr/>
        <p:nvPr/>
      </p:nvGrpSpPr>
      <p:grpSpPr>
        <a:xfrm>
          <a:off x="0" y="0"/>
          <a:ext cx="0" cy="0"/>
          <a:chOff x="0" y="0"/>
          <a:chExt cx="0" cy="0"/>
        </a:xfrm>
      </p:grpSpPr>
      <p:sp>
        <p:nvSpPr>
          <p:cNvPr id="30" name="Google Shape;30;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3000"/>
              <a:buNone/>
              <a:defRPr sz="3000">
                <a:highlight>
                  <a:schemeClr val="dk1"/>
                </a:highlight>
              </a:defRPr>
            </a:lvl1pPr>
            <a:lvl2pPr lvl="1">
              <a:spcBef>
                <a:spcPts val="0"/>
              </a:spcBef>
              <a:spcAft>
                <a:spcPts val="0"/>
              </a:spcAft>
              <a:buSzPts val="3000"/>
              <a:buNone/>
              <a:defRPr sz="3000">
                <a:highlight>
                  <a:schemeClr val="dk1"/>
                </a:highlight>
              </a:defRPr>
            </a:lvl2pPr>
            <a:lvl3pPr lvl="2">
              <a:spcBef>
                <a:spcPts val="0"/>
              </a:spcBef>
              <a:spcAft>
                <a:spcPts val="0"/>
              </a:spcAft>
              <a:buSzPts val="3000"/>
              <a:buNone/>
              <a:defRPr sz="3000">
                <a:highlight>
                  <a:schemeClr val="dk1"/>
                </a:highlight>
              </a:defRPr>
            </a:lvl3pPr>
            <a:lvl4pPr lvl="3">
              <a:spcBef>
                <a:spcPts val="0"/>
              </a:spcBef>
              <a:spcAft>
                <a:spcPts val="0"/>
              </a:spcAft>
              <a:buSzPts val="3000"/>
              <a:buNone/>
              <a:defRPr sz="3000">
                <a:highlight>
                  <a:schemeClr val="dk1"/>
                </a:highlight>
              </a:defRPr>
            </a:lvl4pPr>
            <a:lvl5pPr lvl="4">
              <a:spcBef>
                <a:spcPts val="0"/>
              </a:spcBef>
              <a:spcAft>
                <a:spcPts val="0"/>
              </a:spcAft>
              <a:buSzPts val="3000"/>
              <a:buNone/>
              <a:defRPr sz="3000">
                <a:highlight>
                  <a:schemeClr val="dk1"/>
                </a:highlight>
              </a:defRPr>
            </a:lvl5pPr>
            <a:lvl6pPr lvl="5">
              <a:spcBef>
                <a:spcPts val="0"/>
              </a:spcBef>
              <a:spcAft>
                <a:spcPts val="0"/>
              </a:spcAft>
              <a:buSzPts val="3000"/>
              <a:buNone/>
              <a:defRPr sz="3000">
                <a:highlight>
                  <a:schemeClr val="dk1"/>
                </a:highlight>
              </a:defRPr>
            </a:lvl6pPr>
            <a:lvl7pPr lvl="6">
              <a:spcBef>
                <a:spcPts val="0"/>
              </a:spcBef>
              <a:spcAft>
                <a:spcPts val="0"/>
              </a:spcAft>
              <a:buSzPts val="3000"/>
              <a:buNone/>
              <a:defRPr sz="3000">
                <a:highlight>
                  <a:schemeClr val="dk1"/>
                </a:highlight>
              </a:defRPr>
            </a:lvl7pPr>
            <a:lvl8pPr lvl="7">
              <a:spcBef>
                <a:spcPts val="0"/>
              </a:spcBef>
              <a:spcAft>
                <a:spcPts val="0"/>
              </a:spcAft>
              <a:buSzPts val="3000"/>
              <a:buNone/>
              <a:defRPr sz="3000">
                <a:highlight>
                  <a:schemeClr val="dk1"/>
                </a:highlight>
              </a:defRPr>
            </a:lvl8pPr>
            <a:lvl9pPr lvl="8">
              <a:spcBef>
                <a:spcPts val="0"/>
              </a:spcBef>
              <a:spcAft>
                <a:spcPts val="0"/>
              </a:spcAft>
              <a:buSzPts val="3000"/>
              <a:buNone/>
              <a:defRPr sz="3000">
                <a:highlight>
                  <a:schemeClr val="dk1"/>
                </a:highlight>
              </a:defRPr>
            </a:lvl9pPr>
          </a:lstStyle>
          <a:p/>
        </p:txBody>
      </p:sp>
      <p:sp>
        <p:nvSpPr>
          <p:cNvPr id="31" name="Google Shape;31;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2" name="Google Shape;32;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4"/>
        </a:solidFill>
      </p:bgPr>
    </p:bg>
    <p:spTree>
      <p:nvGrpSpPr>
        <p:cNvPr id="33" name="Shape 33"/>
        <p:cNvGrpSpPr/>
        <p:nvPr/>
      </p:nvGrpSpPr>
      <p:grpSpPr>
        <a:xfrm>
          <a:off x="0" y="0"/>
          <a:ext cx="0" cy="0"/>
          <a:chOff x="0" y="0"/>
          <a:chExt cx="0" cy="0"/>
        </a:xfrm>
      </p:grpSpPr>
      <p:sp>
        <p:nvSpPr>
          <p:cNvPr id="34" name="Google Shape;34;p8"/>
          <p:cNvSpPr txBox="1"/>
          <p:nvPr>
            <p:ph type="title"/>
          </p:nvPr>
        </p:nvSpPr>
        <p:spPr>
          <a:xfrm>
            <a:off x="490250" y="526350"/>
            <a:ext cx="5618700" cy="40908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6000"/>
              <a:buNone/>
              <a:defRPr sz="6000">
                <a:solidFill>
                  <a:schemeClr val="lt1"/>
                </a:solidFill>
              </a:defRPr>
            </a:lvl1pPr>
            <a:lvl2pPr lvl="1">
              <a:spcBef>
                <a:spcPts val="0"/>
              </a:spcBef>
              <a:spcAft>
                <a:spcPts val="0"/>
              </a:spcAft>
              <a:buClr>
                <a:schemeClr val="lt1"/>
              </a:buClr>
              <a:buSzPts val="6000"/>
              <a:buNone/>
              <a:defRPr sz="6000">
                <a:solidFill>
                  <a:schemeClr val="lt1"/>
                </a:solidFill>
              </a:defRPr>
            </a:lvl2pPr>
            <a:lvl3pPr lvl="2">
              <a:spcBef>
                <a:spcPts val="0"/>
              </a:spcBef>
              <a:spcAft>
                <a:spcPts val="0"/>
              </a:spcAft>
              <a:buClr>
                <a:schemeClr val="lt1"/>
              </a:buClr>
              <a:buSzPts val="6000"/>
              <a:buNone/>
              <a:defRPr sz="6000">
                <a:solidFill>
                  <a:schemeClr val="lt1"/>
                </a:solidFill>
              </a:defRPr>
            </a:lvl3pPr>
            <a:lvl4pPr lvl="3">
              <a:spcBef>
                <a:spcPts val="0"/>
              </a:spcBef>
              <a:spcAft>
                <a:spcPts val="0"/>
              </a:spcAft>
              <a:buClr>
                <a:schemeClr val="lt1"/>
              </a:buClr>
              <a:buSzPts val="6000"/>
              <a:buNone/>
              <a:defRPr sz="6000">
                <a:solidFill>
                  <a:schemeClr val="lt1"/>
                </a:solidFill>
              </a:defRPr>
            </a:lvl4pPr>
            <a:lvl5pPr lvl="4">
              <a:spcBef>
                <a:spcPts val="0"/>
              </a:spcBef>
              <a:spcAft>
                <a:spcPts val="0"/>
              </a:spcAft>
              <a:buClr>
                <a:schemeClr val="lt1"/>
              </a:buClr>
              <a:buSzPts val="6000"/>
              <a:buNone/>
              <a:defRPr sz="6000">
                <a:solidFill>
                  <a:schemeClr val="lt1"/>
                </a:solidFill>
              </a:defRPr>
            </a:lvl5pPr>
            <a:lvl6pPr lvl="5">
              <a:spcBef>
                <a:spcPts val="0"/>
              </a:spcBef>
              <a:spcAft>
                <a:spcPts val="0"/>
              </a:spcAft>
              <a:buClr>
                <a:schemeClr val="lt1"/>
              </a:buClr>
              <a:buSzPts val="6000"/>
              <a:buNone/>
              <a:defRPr sz="6000">
                <a:solidFill>
                  <a:schemeClr val="lt1"/>
                </a:solidFill>
              </a:defRPr>
            </a:lvl6pPr>
            <a:lvl7pPr lvl="6">
              <a:spcBef>
                <a:spcPts val="0"/>
              </a:spcBef>
              <a:spcAft>
                <a:spcPts val="0"/>
              </a:spcAft>
              <a:buClr>
                <a:schemeClr val="lt1"/>
              </a:buClr>
              <a:buSzPts val="6000"/>
              <a:buNone/>
              <a:defRPr sz="6000">
                <a:solidFill>
                  <a:schemeClr val="lt1"/>
                </a:solidFill>
              </a:defRPr>
            </a:lvl7pPr>
            <a:lvl8pPr lvl="7">
              <a:spcBef>
                <a:spcPts val="0"/>
              </a:spcBef>
              <a:spcAft>
                <a:spcPts val="0"/>
              </a:spcAft>
              <a:buClr>
                <a:schemeClr val="lt1"/>
              </a:buClr>
              <a:buSzPts val="6000"/>
              <a:buNone/>
              <a:defRPr sz="6000">
                <a:solidFill>
                  <a:schemeClr val="lt1"/>
                </a:solidFill>
              </a:defRPr>
            </a:lvl8pPr>
            <a:lvl9pPr lvl="8">
              <a:spcBef>
                <a:spcPts val="0"/>
              </a:spcBef>
              <a:spcAft>
                <a:spcPts val="0"/>
              </a:spcAft>
              <a:buClr>
                <a:schemeClr val="lt1"/>
              </a:buClr>
              <a:buSzPts val="6000"/>
              <a:buNone/>
              <a:defRPr sz="6000">
                <a:solidFill>
                  <a:schemeClr val="lt1"/>
                </a:solidFill>
              </a:defRPr>
            </a:lvl9pPr>
          </a:lstStyle>
          <a:p/>
        </p:txBody>
      </p:sp>
      <p:sp>
        <p:nvSpPr>
          <p:cNvPr id="35" name="Google Shape;35;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6" name="Shape 36"/>
        <p:cNvGrpSpPr/>
        <p:nvPr/>
      </p:nvGrpSpPr>
      <p:grpSpPr>
        <a:xfrm>
          <a:off x="0" y="0"/>
          <a:ext cx="0" cy="0"/>
          <a:chOff x="0" y="0"/>
          <a:chExt cx="0" cy="0"/>
        </a:xfrm>
      </p:grpSpPr>
      <p:sp>
        <p:nvSpPr>
          <p:cNvPr id="37" name="Google Shape;37;p9"/>
          <p:cNvSpPr/>
          <p:nvPr/>
        </p:nvSpPr>
        <p:spPr>
          <a:xfrm>
            <a:off x="4572000" y="-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8" name="Google Shape;38;p9"/>
          <p:cNvCxnSpPr/>
          <p:nvPr/>
        </p:nvCxnSpPr>
        <p:spPr>
          <a:xfrm>
            <a:off x="5029675" y="4495500"/>
            <a:ext cx="468300" cy="0"/>
          </a:xfrm>
          <a:prstGeom prst="straightConnector1">
            <a:avLst/>
          </a:prstGeom>
          <a:noFill/>
          <a:ln cap="flat" cmpd="sng" w="28575">
            <a:solidFill>
              <a:schemeClr val="lt1"/>
            </a:solidFill>
            <a:prstDash val="solid"/>
            <a:round/>
            <a:headEnd len="sm" w="sm" type="none"/>
            <a:tailEnd len="sm" w="sm" type="none"/>
          </a:ln>
        </p:spPr>
      </p:cxnSp>
      <p:sp>
        <p:nvSpPr>
          <p:cNvPr id="39" name="Google Shape;39;p9"/>
          <p:cNvSpPr txBox="1"/>
          <p:nvPr>
            <p:ph type="title"/>
          </p:nvPr>
        </p:nvSpPr>
        <p:spPr>
          <a:xfrm>
            <a:off x="265500" y="1081400"/>
            <a:ext cx="4045200" cy="1710300"/>
          </a:xfrm>
          <a:prstGeom prst="rect">
            <a:avLst/>
          </a:prstGeom>
        </p:spPr>
        <p:txBody>
          <a:bodyPr anchorCtr="0" anchor="b" bIns="91425" lIns="91425" spcFirstLastPara="1" rIns="91425" wrap="square" tIns="91425">
            <a:norm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p:txBody>
      </p:sp>
      <p:sp>
        <p:nvSpPr>
          <p:cNvPr id="40" name="Google Shape;40;p9"/>
          <p:cNvSpPr txBox="1"/>
          <p:nvPr>
            <p:ph idx="1" type="subTitle"/>
          </p:nvPr>
        </p:nvSpPr>
        <p:spPr>
          <a:xfrm>
            <a:off x="265500" y="2845223"/>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41" name="Google Shape;41;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accent1"/>
              </a:buClr>
              <a:buSzPts val="1800"/>
              <a:buChar char="●"/>
              <a:defRPr>
                <a:solidFill>
                  <a:schemeClr val="accent1"/>
                </a:solidFill>
                <a:highlight>
                  <a:schemeClr val="lt1"/>
                </a:highlight>
              </a:defRPr>
            </a:lvl1pPr>
            <a:lvl2pPr indent="-317500" lvl="1" marL="914400">
              <a:spcBef>
                <a:spcPts val="0"/>
              </a:spcBef>
              <a:spcAft>
                <a:spcPts val="0"/>
              </a:spcAft>
              <a:buClr>
                <a:schemeClr val="accent1"/>
              </a:buClr>
              <a:buSzPts val="1400"/>
              <a:buChar char="○"/>
              <a:defRPr>
                <a:solidFill>
                  <a:schemeClr val="accent1"/>
                </a:solidFill>
                <a:highlight>
                  <a:schemeClr val="lt1"/>
                </a:highlight>
              </a:defRPr>
            </a:lvl2pPr>
            <a:lvl3pPr indent="-317500" lvl="2" marL="1371600">
              <a:spcBef>
                <a:spcPts val="0"/>
              </a:spcBef>
              <a:spcAft>
                <a:spcPts val="0"/>
              </a:spcAft>
              <a:buClr>
                <a:schemeClr val="accent1"/>
              </a:buClr>
              <a:buSzPts val="1400"/>
              <a:buChar char="■"/>
              <a:defRPr>
                <a:solidFill>
                  <a:schemeClr val="accent1"/>
                </a:solidFill>
                <a:highlight>
                  <a:schemeClr val="lt1"/>
                </a:highlight>
              </a:defRPr>
            </a:lvl3pPr>
            <a:lvl4pPr indent="-317500" lvl="3" marL="1828800">
              <a:spcBef>
                <a:spcPts val="0"/>
              </a:spcBef>
              <a:spcAft>
                <a:spcPts val="0"/>
              </a:spcAft>
              <a:buClr>
                <a:schemeClr val="accent1"/>
              </a:buClr>
              <a:buSzPts val="1400"/>
              <a:buChar char="●"/>
              <a:defRPr>
                <a:solidFill>
                  <a:schemeClr val="accent1"/>
                </a:solidFill>
                <a:highlight>
                  <a:schemeClr val="lt1"/>
                </a:highlight>
              </a:defRPr>
            </a:lvl4pPr>
            <a:lvl5pPr indent="-317500" lvl="4" marL="2286000">
              <a:spcBef>
                <a:spcPts val="0"/>
              </a:spcBef>
              <a:spcAft>
                <a:spcPts val="0"/>
              </a:spcAft>
              <a:buClr>
                <a:schemeClr val="accent1"/>
              </a:buClr>
              <a:buSzPts val="1400"/>
              <a:buChar char="○"/>
              <a:defRPr>
                <a:solidFill>
                  <a:schemeClr val="accent1"/>
                </a:solidFill>
                <a:highlight>
                  <a:schemeClr val="lt1"/>
                </a:highlight>
              </a:defRPr>
            </a:lvl5pPr>
            <a:lvl6pPr indent="-317500" lvl="5" marL="2743200">
              <a:spcBef>
                <a:spcPts val="0"/>
              </a:spcBef>
              <a:spcAft>
                <a:spcPts val="0"/>
              </a:spcAft>
              <a:buClr>
                <a:schemeClr val="accent1"/>
              </a:buClr>
              <a:buSzPts val="1400"/>
              <a:buChar char="■"/>
              <a:defRPr>
                <a:solidFill>
                  <a:schemeClr val="accent1"/>
                </a:solidFill>
                <a:highlight>
                  <a:schemeClr val="lt1"/>
                </a:highlight>
              </a:defRPr>
            </a:lvl6pPr>
            <a:lvl7pPr indent="-317500" lvl="6" marL="3200400">
              <a:spcBef>
                <a:spcPts val="0"/>
              </a:spcBef>
              <a:spcAft>
                <a:spcPts val="0"/>
              </a:spcAft>
              <a:buClr>
                <a:schemeClr val="accent1"/>
              </a:buClr>
              <a:buSzPts val="1400"/>
              <a:buChar char="●"/>
              <a:defRPr>
                <a:solidFill>
                  <a:schemeClr val="accent1"/>
                </a:solidFill>
                <a:highlight>
                  <a:schemeClr val="lt1"/>
                </a:highlight>
              </a:defRPr>
            </a:lvl7pPr>
            <a:lvl8pPr indent="-317500" lvl="7" marL="3657600">
              <a:spcBef>
                <a:spcPts val="0"/>
              </a:spcBef>
              <a:spcAft>
                <a:spcPts val="0"/>
              </a:spcAft>
              <a:buClr>
                <a:schemeClr val="accent1"/>
              </a:buClr>
              <a:buSzPts val="1400"/>
              <a:buChar char="○"/>
              <a:defRPr>
                <a:solidFill>
                  <a:schemeClr val="accent1"/>
                </a:solidFill>
                <a:highlight>
                  <a:schemeClr val="lt1"/>
                </a:highlight>
              </a:defRPr>
            </a:lvl8pPr>
            <a:lvl9pPr indent="-317500" lvl="8" marL="4114800">
              <a:spcBef>
                <a:spcPts val="0"/>
              </a:spcBef>
              <a:spcAft>
                <a:spcPts val="0"/>
              </a:spcAft>
              <a:buClr>
                <a:schemeClr val="accent1"/>
              </a:buClr>
              <a:buSzPts val="1400"/>
              <a:buChar char="■"/>
              <a:defRPr>
                <a:solidFill>
                  <a:schemeClr val="accent1"/>
                </a:solidFill>
                <a:highlight>
                  <a:schemeClr val="lt1"/>
                </a:highlight>
              </a:defRPr>
            </a:lvl9pPr>
          </a:lstStyle>
          <a:p/>
        </p:txBody>
      </p:sp>
      <p:sp>
        <p:nvSpPr>
          <p:cNvPr id="42" name="Google Shape;42;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3" name="Shape 43"/>
        <p:cNvGrpSpPr/>
        <p:nvPr/>
      </p:nvGrpSpPr>
      <p:grpSpPr>
        <a:xfrm>
          <a:off x="0" y="0"/>
          <a:ext cx="0" cy="0"/>
          <a:chOff x="0" y="0"/>
          <a:chExt cx="0" cy="0"/>
        </a:xfrm>
      </p:grpSpPr>
      <p:sp>
        <p:nvSpPr>
          <p:cNvPr id="44" name="Google Shape;44;p10"/>
          <p:cNvSpPr txBox="1"/>
          <p:nvPr>
            <p:ph idx="1" type="body"/>
          </p:nvPr>
        </p:nvSpPr>
        <p:spPr>
          <a:xfrm>
            <a:off x="319500" y="4230575"/>
            <a:ext cx="5998800" cy="598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Clr>
                <a:schemeClr val="accent1"/>
              </a:buClr>
              <a:buSzPts val="2400"/>
              <a:buFont typeface="Amatic SC"/>
              <a:buNone/>
              <a:defRPr b="1" sz="2400">
                <a:solidFill>
                  <a:schemeClr val="accent1"/>
                </a:solidFill>
                <a:latin typeface="Amatic SC"/>
                <a:ea typeface="Amatic SC"/>
                <a:cs typeface="Amatic SC"/>
                <a:sym typeface="Amatic SC"/>
              </a:defRPr>
            </a:lvl1pPr>
          </a:lstStyle>
          <a:p/>
        </p:txBody>
      </p:sp>
      <p:sp>
        <p:nvSpPr>
          <p:cNvPr id="45" name="Google Shape;45;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beach-day">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292850"/>
            <a:ext cx="8520600" cy="8010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1pPr>
            <a:lvl2pPr lvl="1">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2pPr>
            <a:lvl3pPr lvl="2">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3pPr>
            <a:lvl4pPr lvl="3">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4pPr>
            <a:lvl5pPr lvl="4">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5pPr>
            <a:lvl6pPr lvl="5">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6pPr>
            <a:lvl7pPr lvl="6">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7pPr>
            <a:lvl8pPr lvl="7">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8pPr>
            <a:lvl9pPr lvl="8">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9pPr>
          </a:lstStyle>
          <a:p/>
        </p:txBody>
      </p:sp>
      <p:sp>
        <p:nvSpPr>
          <p:cNvPr id="7" name="Google Shape;7;p1"/>
          <p:cNvSpPr txBox="1"/>
          <p:nvPr>
            <p:ph idx="1" type="body"/>
          </p:nvPr>
        </p:nvSpPr>
        <p:spPr>
          <a:xfrm>
            <a:off x="311700" y="1228675"/>
            <a:ext cx="8520600" cy="33402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Font typeface="Source Code Pro"/>
              <a:buChar char="●"/>
              <a:defRPr sz="1800">
                <a:solidFill>
                  <a:schemeClr val="dk2"/>
                </a:solidFill>
                <a:latin typeface="Source Code Pro"/>
                <a:ea typeface="Source Code Pro"/>
                <a:cs typeface="Source Code Pro"/>
                <a:sym typeface="Source Code Pro"/>
              </a:defRPr>
            </a:lvl1pPr>
            <a:lvl2pPr indent="-317500" lvl="1" marL="9144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2pPr>
            <a:lvl3pPr indent="-317500" lvl="2" marL="13716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3pPr>
            <a:lvl4pPr indent="-317500" lvl="3" marL="18288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4pPr>
            <a:lvl5pPr indent="-317500" lvl="4" marL="22860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5pPr>
            <a:lvl6pPr indent="-317500" lvl="5" marL="27432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6pPr>
            <a:lvl7pPr indent="-317500" lvl="6" marL="32004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7pPr>
            <a:lvl8pPr indent="-317500" lvl="7" marL="36576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8pPr>
            <a:lvl9pPr indent="-317500" lvl="8" marL="41148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lnSpcReduction="10000"/>
          </a:bodyPr>
          <a:lstStyle>
            <a:lvl1pPr lvl="0" algn="r">
              <a:buNone/>
              <a:defRPr sz="1000">
                <a:solidFill>
                  <a:schemeClr val="accent1"/>
                </a:solidFill>
                <a:latin typeface="Source Code Pro"/>
                <a:ea typeface="Source Code Pro"/>
                <a:cs typeface="Source Code Pro"/>
                <a:sym typeface="Source Code Pro"/>
              </a:defRPr>
            </a:lvl1pPr>
            <a:lvl2pPr lvl="1" algn="r">
              <a:buNone/>
              <a:defRPr sz="1000">
                <a:solidFill>
                  <a:schemeClr val="accent1"/>
                </a:solidFill>
                <a:latin typeface="Source Code Pro"/>
                <a:ea typeface="Source Code Pro"/>
                <a:cs typeface="Source Code Pro"/>
                <a:sym typeface="Source Code Pro"/>
              </a:defRPr>
            </a:lvl2pPr>
            <a:lvl3pPr lvl="2" algn="r">
              <a:buNone/>
              <a:defRPr sz="1000">
                <a:solidFill>
                  <a:schemeClr val="accent1"/>
                </a:solidFill>
                <a:latin typeface="Source Code Pro"/>
                <a:ea typeface="Source Code Pro"/>
                <a:cs typeface="Source Code Pro"/>
                <a:sym typeface="Source Code Pro"/>
              </a:defRPr>
            </a:lvl3pPr>
            <a:lvl4pPr lvl="3" algn="r">
              <a:buNone/>
              <a:defRPr sz="1000">
                <a:solidFill>
                  <a:schemeClr val="accent1"/>
                </a:solidFill>
                <a:latin typeface="Source Code Pro"/>
                <a:ea typeface="Source Code Pro"/>
                <a:cs typeface="Source Code Pro"/>
                <a:sym typeface="Source Code Pro"/>
              </a:defRPr>
            </a:lvl4pPr>
            <a:lvl5pPr lvl="4" algn="r">
              <a:buNone/>
              <a:defRPr sz="1000">
                <a:solidFill>
                  <a:schemeClr val="accent1"/>
                </a:solidFill>
                <a:latin typeface="Source Code Pro"/>
                <a:ea typeface="Source Code Pro"/>
                <a:cs typeface="Source Code Pro"/>
                <a:sym typeface="Source Code Pro"/>
              </a:defRPr>
            </a:lvl5pPr>
            <a:lvl6pPr lvl="5" algn="r">
              <a:buNone/>
              <a:defRPr sz="1000">
                <a:solidFill>
                  <a:schemeClr val="accent1"/>
                </a:solidFill>
                <a:latin typeface="Source Code Pro"/>
                <a:ea typeface="Source Code Pro"/>
                <a:cs typeface="Source Code Pro"/>
                <a:sym typeface="Source Code Pro"/>
              </a:defRPr>
            </a:lvl6pPr>
            <a:lvl7pPr lvl="6" algn="r">
              <a:buNone/>
              <a:defRPr sz="1000">
                <a:solidFill>
                  <a:schemeClr val="accent1"/>
                </a:solidFill>
                <a:latin typeface="Source Code Pro"/>
                <a:ea typeface="Source Code Pro"/>
                <a:cs typeface="Source Code Pro"/>
                <a:sym typeface="Source Code Pro"/>
              </a:defRPr>
            </a:lvl7pPr>
            <a:lvl8pPr lvl="7" algn="r">
              <a:buNone/>
              <a:defRPr sz="1000">
                <a:solidFill>
                  <a:schemeClr val="accent1"/>
                </a:solidFill>
                <a:latin typeface="Source Code Pro"/>
                <a:ea typeface="Source Code Pro"/>
                <a:cs typeface="Source Code Pro"/>
                <a:sym typeface="Source Code Pro"/>
              </a:defRPr>
            </a:lvl8pPr>
            <a:lvl9pPr lvl="8" algn="r">
              <a:buNone/>
              <a:defRPr sz="1000">
                <a:solidFill>
                  <a:schemeClr val="accent1"/>
                </a:solidFill>
                <a:latin typeface="Source Code Pro"/>
                <a:ea typeface="Source Code Pro"/>
                <a:cs typeface="Source Code Pro"/>
                <a:sym typeface="Source Code Pro"/>
              </a:defRPr>
            </a:lvl9pPr>
          </a:lstStyle>
          <a:p>
            <a:pPr indent="0" lvl="0" marL="0" rtl="0" algn="r">
              <a:spcBef>
                <a:spcPts val="0"/>
              </a:spcBef>
              <a:spcAft>
                <a:spcPts val="0"/>
              </a:spcAft>
              <a:buNone/>
            </a:pPr>
            <a:fld id="{00000000-1234-1234-1234-123412341234}" type="slidenum">
              <a:rPr lang="it"/>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 Id="rId3" Type="http://schemas.openxmlformats.org/officeDocument/2006/relationships/image" Target="../media/image1.jpg"/><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 name="Shape 55"/>
        <p:cNvGrpSpPr/>
        <p:nvPr/>
      </p:nvGrpSpPr>
      <p:grpSpPr>
        <a:xfrm>
          <a:off x="0" y="0"/>
          <a:ext cx="0" cy="0"/>
          <a:chOff x="0" y="0"/>
          <a:chExt cx="0" cy="0"/>
        </a:xfrm>
      </p:grpSpPr>
      <p:sp>
        <p:nvSpPr>
          <p:cNvPr id="56" name="Google Shape;56;p13"/>
          <p:cNvSpPr txBox="1"/>
          <p:nvPr>
            <p:ph type="ctrTitle"/>
          </p:nvPr>
        </p:nvSpPr>
        <p:spPr>
          <a:xfrm>
            <a:off x="1605148" y="366672"/>
            <a:ext cx="5933700" cy="1718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it" sz="4800">
                <a:latin typeface="Lora"/>
                <a:ea typeface="Lora"/>
                <a:cs typeface="Lora"/>
                <a:sym typeface="Lora"/>
              </a:rPr>
              <a:t>PODCAST ABOUT </a:t>
            </a:r>
            <a:endParaRPr sz="4800">
              <a:latin typeface="Lora"/>
              <a:ea typeface="Lora"/>
              <a:cs typeface="Lora"/>
              <a:sym typeface="Lora"/>
            </a:endParaRPr>
          </a:p>
          <a:p>
            <a:pPr indent="0" lvl="0" marL="0" rtl="0" algn="ctr">
              <a:spcBef>
                <a:spcPts val="0"/>
              </a:spcBef>
              <a:spcAft>
                <a:spcPts val="0"/>
              </a:spcAft>
              <a:buNone/>
            </a:pPr>
            <a:r>
              <a:rPr lang="it" sz="4800">
                <a:latin typeface="Lora"/>
                <a:ea typeface="Lora"/>
                <a:cs typeface="Lora"/>
                <a:sym typeface="Lora"/>
              </a:rPr>
              <a:t>SUSTENIBILITY</a:t>
            </a:r>
            <a:endParaRPr sz="4800">
              <a:latin typeface="Lora"/>
              <a:ea typeface="Lora"/>
              <a:cs typeface="Lora"/>
              <a:sym typeface="Lora"/>
            </a:endParaRPr>
          </a:p>
        </p:txBody>
      </p:sp>
      <p:sp>
        <p:nvSpPr>
          <p:cNvPr id="57" name="Google Shape;57;p13"/>
          <p:cNvSpPr txBox="1"/>
          <p:nvPr/>
        </p:nvSpPr>
        <p:spPr>
          <a:xfrm>
            <a:off x="3405780" y="3642035"/>
            <a:ext cx="1884300" cy="1242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it">
                <a:latin typeface="Source Code Pro"/>
                <a:ea typeface="Source Code Pro"/>
                <a:cs typeface="Source Code Pro"/>
                <a:sym typeface="Source Code Pro"/>
              </a:rPr>
              <a:t>By David</a:t>
            </a:r>
            <a:endParaRPr>
              <a:latin typeface="Source Code Pro"/>
              <a:ea typeface="Source Code Pro"/>
              <a:cs typeface="Source Code Pro"/>
              <a:sym typeface="Source Code Pro"/>
            </a:endParaRPr>
          </a:p>
          <a:p>
            <a:pPr indent="0" lvl="0" marL="0" rtl="0" algn="l">
              <a:spcBef>
                <a:spcPts val="0"/>
              </a:spcBef>
              <a:spcAft>
                <a:spcPts val="0"/>
              </a:spcAft>
              <a:buNone/>
            </a:pPr>
            <a:r>
              <a:rPr lang="it">
                <a:latin typeface="Source Code Pro"/>
                <a:ea typeface="Source Code Pro"/>
                <a:cs typeface="Source Code Pro"/>
                <a:sym typeface="Source Code Pro"/>
              </a:rPr>
              <a:t>Diego</a:t>
            </a:r>
            <a:endParaRPr>
              <a:latin typeface="Source Code Pro"/>
              <a:ea typeface="Source Code Pro"/>
              <a:cs typeface="Source Code Pro"/>
              <a:sym typeface="Source Code Pro"/>
            </a:endParaRPr>
          </a:p>
          <a:p>
            <a:pPr indent="0" lvl="0" marL="0" rtl="0" algn="l">
              <a:spcBef>
                <a:spcPts val="0"/>
              </a:spcBef>
              <a:spcAft>
                <a:spcPts val="0"/>
              </a:spcAft>
              <a:buNone/>
            </a:pPr>
            <a:r>
              <a:rPr lang="it">
                <a:latin typeface="Source Code Pro"/>
                <a:ea typeface="Source Code Pro"/>
                <a:cs typeface="Source Code Pro"/>
                <a:sym typeface="Source Code Pro"/>
              </a:rPr>
              <a:t>Valentina</a:t>
            </a:r>
            <a:endParaRPr>
              <a:latin typeface="Source Code Pro"/>
              <a:ea typeface="Source Code Pro"/>
              <a:cs typeface="Source Code Pro"/>
              <a:sym typeface="Source Code Pro"/>
            </a:endParaRPr>
          </a:p>
          <a:p>
            <a:pPr indent="0" lvl="0" marL="0" rtl="0" algn="l">
              <a:spcBef>
                <a:spcPts val="0"/>
              </a:spcBef>
              <a:spcAft>
                <a:spcPts val="0"/>
              </a:spcAft>
              <a:buNone/>
            </a:pPr>
            <a:r>
              <a:rPr lang="it">
                <a:latin typeface="Source Code Pro"/>
                <a:ea typeface="Source Code Pro"/>
                <a:cs typeface="Source Code Pro"/>
                <a:sym typeface="Source Code Pro"/>
              </a:rPr>
              <a:t>Alessia</a:t>
            </a:r>
            <a:endParaRPr>
              <a:latin typeface="Source Code Pro"/>
              <a:ea typeface="Source Code Pro"/>
              <a:cs typeface="Source Code Pro"/>
              <a:sym typeface="Source Code Pro"/>
            </a:endParaRPr>
          </a:p>
          <a:p>
            <a:pPr indent="0" lvl="0" marL="0" rtl="0" algn="l">
              <a:spcBef>
                <a:spcPts val="0"/>
              </a:spcBef>
              <a:spcAft>
                <a:spcPts val="0"/>
              </a:spcAft>
              <a:buNone/>
            </a:pPr>
            <a:r>
              <a:rPr lang="it">
                <a:latin typeface="Source Code Pro"/>
                <a:ea typeface="Source Code Pro"/>
                <a:cs typeface="Source Code Pro"/>
                <a:sym typeface="Source Code Pro"/>
              </a:rPr>
              <a:t>Katherin</a:t>
            </a:r>
            <a:endParaRPr>
              <a:latin typeface="Source Code Pro"/>
              <a:ea typeface="Source Code Pro"/>
              <a:cs typeface="Source Code Pro"/>
              <a:sym typeface="Source Code Pr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sp>
        <p:nvSpPr>
          <p:cNvPr id="62" name="Google Shape;62;p14"/>
          <p:cNvSpPr txBox="1"/>
          <p:nvPr>
            <p:ph type="title"/>
          </p:nvPr>
        </p:nvSpPr>
        <p:spPr>
          <a:xfrm>
            <a:off x="311700" y="292850"/>
            <a:ext cx="8520600" cy="801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it">
                <a:latin typeface="Lora"/>
                <a:ea typeface="Lora"/>
                <a:cs typeface="Lora"/>
                <a:sym typeface="Lora"/>
              </a:rPr>
              <a:t>How to make a </a:t>
            </a:r>
            <a:r>
              <a:rPr lang="it">
                <a:latin typeface="Lora"/>
                <a:ea typeface="Lora"/>
                <a:cs typeface="Lora"/>
                <a:sym typeface="Lora"/>
              </a:rPr>
              <a:t>PODCAST?</a:t>
            </a:r>
            <a:endParaRPr>
              <a:latin typeface="Lora"/>
              <a:ea typeface="Lora"/>
              <a:cs typeface="Lora"/>
              <a:sym typeface="Lora"/>
            </a:endParaRPr>
          </a:p>
        </p:txBody>
      </p:sp>
      <p:sp>
        <p:nvSpPr>
          <p:cNvPr id="63" name="Google Shape;63;p14"/>
          <p:cNvSpPr txBox="1"/>
          <p:nvPr>
            <p:ph idx="1" type="body"/>
          </p:nvPr>
        </p:nvSpPr>
        <p:spPr>
          <a:xfrm>
            <a:off x="205477" y="1579345"/>
            <a:ext cx="8520600" cy="23307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it"/>
              <a:t> </a:t>
            </a:r>
            <a:r>
              <a:rPr lang="it" sz="2200">
                <a:solidFill>
                  <a:schemeClr val="accent1"/>
                </a:solidFill>
              </a:rPr>
              <a:t>We </a:t>
            </a:r>
            <a:r>
              <a:rPr lang="it" sz="2200">
                <a:solidFill>
                  <a:schemeClr val="accent1"/>
                </a:solidFill>
              </a:rPr>
              <a:t>Made a podcast using microphones, headphones and a console with commands. We ansueder the questions that were asked about sustenibily, and about our experience in AMSTERDAM and this Shool</a:t>
            </a:r>
            <a:r>
              <a:rPr lang="it"/>
              <a:t>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p15"/>
          <p:cNvSpPr txBox="1"/>
          <p:nvPr>
            <p:ph type="title"/>
          </p:nvPr>
        </p:nvSpPr>
        <p:spPr>
          <a:xfrm>
            <a:off x="7" y="893296"/>
            <a:ext cx="4326600" cy="2762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it" sz="3600">
                <a:latin typeface="Merriweather"/>
                <a:ea typeface="Merriweather"/>
                <a:cs typeface="Merriweather"/>
                <a:sym typeface="Merriweather"/>
              </a:rPr>
              <a:t>Our</a:t>
            </a:r>
            <a:r>
              <a:rPr lang="it" sz="3600">
                <a:latin typeface="Merriweather"/>
                <a:ea typeface="Merriweather"/>
                <a:cs typeface="Merriweather"/>
                <a:sym typeface="Merriweather"/>
              </a:rPr>
              <a:t> EXPERIENCES WITH THIS PROJECT</a:t>
            </a:r>
            <a:endParaRPr sz="3600">
              <a:latin typeface="Merriweather"/>
              <a:ea typeface="Merriweather"/>
              <a:cs typeface="Merriweather"/>
              <a:sym typeface="Merriweather"/>
            </a:endParaRPr>
          </a:p>
        </p:txBody>
      </p:sp>
      <p:sp>
        <p:nvSpPr>
          <p:cNvPr id="69" name="Google Shape;69;p15"/>
          <p:cNvSpPr txBox="1"/>
          <p:nvPr>
            <p:ph idx="2" type="body"/>
          </p:nvPr>
        </p:nvSpPr>
        <p:spPr>
          <a:xfrm>
            <a:off x="4939500" y="147225"/>
            <a:ext cx="3837000" cy="4793100"/>
          </a:xfrm>
          <a:prstGeom prst="rect">
            <a:avLst/>
          </a:prstGeom>
        </p:spPr>
        <p:txBody>
          <a:bodyPr anchorCtr="0" anchor="ctr" bIns="91425" lIns="91425" spcFirstLastPara="1" rIns="91425" wrap="square" tIns="91425">
            <a:normAutofit fontScale="92500" lnSpcReduction="20000"/>
          </a:bodyPr>
          <a:lstStyle/>
          <a:p>
            <a:pPr indent="0" lvl="0" marL="0" rtl="0" algn="l">
              <a:spcBef>
                <a:spcPts val="0"/>
              </a:spcBef>
              <a:spcAft>
                <a:spcPts val="0"/>
              </a:spcAft>
              <a:buNone/>
            </a:pPr>
            <a:r>
              <a:rPr b="1" lang="it"/>
              <a:t>Questions:</a:t>
            </a:r>
            <a:endParaRPr b="1"/>
          </a:p>
          <a:p>
            <a:pPr indent="-316706" lvl="0" marL="457200" rtl="0" algn="l">
              <a:spcBef>
                <a:spcPts val="800"/>
              </a:spcBef>
              <a:spcAft>
                <a:spcPts val="0"/>
              </a:spcAft>
              <a:buSzPct val="100000"/>
              <a:buChar char="●"/>
            </a:pPr>
            <a:r>
              <a:rPr lang="it" sz="1500">
                <a:latin typeface="Lora"/>
                <a:ea typeface="Lora"/>
                <a:cs typeface="Lora"/>
                <a:sym typeface="Lora"/>
              </a:rPr>
              <a:t>What do you think about sustainability</a:t>
            </a:r>
            <a:r>
              <a:rPr lang="it" sz="1500"/>
              <a:t>?</a:t>
            </a:r>
            <a:endParaRPr sz="1500"/>
          </a:p>
          <a:p>
            <a:pPr indent="0" lvl="0" marL="457200" rtl="0" algn="l">
              <a:spcBef>
                <a:spcPts val="1200"/>
              </a:spcBef>
              <a:spcAft>
                <a:spcPts val="0"/>
              </a:spcAft>
              <a:buNone/>
            </a:pPr>
            <a:r>
              <a:t/>
            </a:r>
            <a:endParaRPr sz="1500"/>
          </a:p>
          <a:p>
            <a:pPr indent="-316706" lvl="0" marL="457200" rtl="0" algn="l">
              <a:spcBef>
                <a:spcPts val="1200"/>
              </a:spcBef>
              <a:spcAft>
                <a:spcPts val="0"/>
              </a:spcAft>
              <a:buSzPct val="100000"/>
              <a:buChar char="●"/>
            </a:pPr>
            <a:r>
              <a:rPr lang="it" sz="1500"/>
              <a:t>What are the difference in sustenibily between Italy and Amsterdam?</a:t>
            </a:r>
            <a:endParaRPr sz="1500"/>
          </a:p>
          <a:p>
            <a:pPr indent="0" lvl="0" marL="457200" rtl="0" algn="l">
              <a:spcBef>
                <a:spcPts val="1200"/>
              </a:spcBef>
              <a:spcAft>
                <a:spcPts val="0"/>
              </a:spcAft>
              <a:buNone/>
            </a:pPr>
            <a:r>
              <a:rPr lang="it" sz="1500"/>
              <a:t> </a:t>
            </a:r>
            <a:endParaRPr sz="1500"/>
          </a:p>
          <a:p>
            <a:pPr indent="-316706" lvl="0" marL="457200" rtl="0" algn="l">
              <a:spcBef>
                <a:spcPts val="1200"/>
              </a:spcBef>
              <a:spcAft>
                <a:spcPts val="0"/>
              </a:spcAft>
              <a:buSzPct val="100000"/>
              <a:buChar char="●"/>
            </a:pPr>
            <a:r>
              <a:rPr lang="it" sz="1500"/>
              <a:t>What can be done to increase sustenibily?</a:t>
            </a:r>
            <a:endParaRPr sz="1500"/>
          </a:p>
          <a:p>
            <a:pPr indent="0" lvl="0" marL="457200" rtl="0" algn="l">
              <a:spcBef>
                <a:spcPts val="1200"/>
              </a:spcBef>
              <a:spcAft>
                <a:spcPts val="0"/>
              </a:spcAft>
              <a:buNone/>
            </a:pPr>
            <a:r>
              <a:rPr lang="it" sz="1500"/>
              <a:t> </a:t>
            </a:r>
            <a:endParaRPr sz="1500"/>
          </a:p>
          <a:p>
            <a:pPr indent="-316706" lvl="0" marL="457200" rtl="0" algn="l">
              <a:spcBef>
                <a:spcPts val="1200"/>
              </a:spcBef>
              <a:spcAft>
                <a:spcPts val="0"/>
              </a:spcAft>
              <a:buSzPct val="100000"/>
              <a:buChar char="●"/>
            </a:pPr>
            <a:r>
              <a:rPr lang="it" sz="1500"/>
              <a:t> How to make the hair dye more sustainable?</a:t>
            </a:r>
            <a:endParaRPr sz="1500"/>
          </a:p>
          <a:p>
            <a:pPr indent="0" lvl="0" marL="457200" rtl="0" algn="l">
              <a:spcBef>
                <a:spcPts val="1200"/>
              </a:spcBef>
              <a:spcAft>
                <a:spcPts val="0"/>
              </a:spcAft>
              <a:buNone/>
            </a:pPr>
            <a:r>
              <a:t/>
            </a:r>
            <a:endParaRPr sz="1500"/>
          </a:p>
          <a:p>
            <a:pPr indent="-316706" lvl="0" marL="457200" rtl="0" algn="l">
              <a:spcBef>
                <a:spcPts val="1200"/>
              </a:spcBef>
              <a:spcAft>
                <a:spcPts val="0"/>
              </a:spcAft>
              <a:buSzPct val="100000"/>
              <a:buChar char="●"/>
            </a:pPr>
            <a:r>
              <a:rPr lang="it" sz="1500"/>
              <a:t>What do you think about products testing on animals?</a:t>
            </a:r>
            <a:endParaRPr sz="15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pic>
        <p:nvPicPr>
          <p:cNvPr id="74" name="Google Shape;74;p16"/>
          <p:cNvPicPr preferRelativeResize="0"/>
          <p:nvPr/>
        </p:nvPicPr>
        <p:blipFill>
          <a:blip r:embed="rId3">
            <a:alphaModFix/>
          </a:blip>
          <a:stretch>
            <a:fillRect/>
          </a:stretch>
        </p:blipFill>
        <p:spPr>
          <a:xfrm>
            <a:off x="852993" y="152400"/>
            <a:ext cx="3629025" cy="4838700"/>
          </a:xfrm>
          <a:prstGeom prst="rect">
            <a:avLst/>
          </a:prstGeom>
          <a:noFill/>
          <a:ln>
            <a:noFill/>
          </a:ln>
        </p:spPr>
      </p:pic>
      <p:pic>
        <p:nvPicPr>
          <p:cNvPr id="75" name="Google Shape;75;p16"/>
          <p:cNvPicPr preferRelativeResize="0"/>
          <p:nvPr/>
        </p:nvPicPr>
        <p:blipFill>
          <a:blip r:embed="rId4">
            <a:alphaModFix/>
          </a:blip>
          <a:stretch>
            <a:fillRect/>
          </a:stretch>
        </p:blipFill>
        <p:spPr>
          <a:xfrm>
            <a:off x="5642045" y="152400"/>
            <a:ext cx="2721769" cy="483870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p17"/>
          <p:cNvSpPr txBox="1"/>
          <p:nvPr/>
        </p:nvSpPr>
        <p:spPr>
          <a:xfrm>
            <a:off x="79700" y="2104615"/>
            <a:ext cx="4161600" cy="925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it" sz="4800">
                <a:latin typeface="Source Code Pro"/>
                <a:ea typeface="Source Code Pro"/>
                <a:cs typeface="Source Code Pro"/>
                <a:sym typeface="Source Code Pro"/>
              </a:rPr>
              <a:t>Our answer</a:t>
            </a:r>
            <a:r>
              <a:rPr lang="it">
                <a:latin typeface="Source Code Pro"/>
                <a:ea typeface="Source Code Pro"/>
                <a:cs typeface="Source Code Pro"/>
                <a:sym typeface="Source Code Pro"/>
              </a:rPr>
              <a:t> </a:t>
            </a:r>
            <a:endParaRPr>
              <a:latin typeface="Source Code Pro"/>
              <a:ea typeface="Source Code Pro"/>
              <a:cs typeface="Source Code Pro"/>
              <a:sym typeface="Source Code Pro"/>
            </a:endParaRPr>
          </a:p>
        </p:txBody>
      </p:sp>
      <p:sp>
        <p:nvSpPr>
          <p:cNvPr id="81" name="Google Shape;81;p17"/>
          <p:cNvSpPr txBox="1"/>
          <p:nvPr/>
        </p:nvSpPr>
        <p:spPr>
          <a:xfrm>
            <a:off x="5344786" y="411375"/>
            <a:ext cx="3193200" cy="4148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it" sz="1600">
                <a:latin typeface="Lora"/>
                <a:ea typeface="Lora"/>
                <a:cs typeface="Lora"/>
                <a:sym typeface="Lora"/>
              </a:rPr>
              <a:t>We think the sustainability is so important for the environment and for the reason we were happy to address this topic. The sustainability in Amsterdam is so different between Italy because example:</a:t>
            </a:r>
            <a:endParaRPr sz="1600">
              <a:latin typeface="Lora"/>
              <a:ea typeface="Lora"/>
              <a:cs typeface="Lora"/>
              <a:sym typeface="Lora"/>
            </a:endParaRPr>
          </a:p>
          <a:p>
            <a:pPr indent="0" lvl="0" marL="0" rtl="0" algn="l">
              <a:spcBef>
                <a:spcPts val="0"/>
              </a:spcBef>
              <a:spcAft>
                <a:spcPts val="0"/>
              </a:spcAft>
              <a:buNone/>
            </a:pPr>
            <a:r>
              <a:rPr lang="it" sz="1600">
                <a:latin typeface="Lora"/>
                <a:ea typeface="Lora"/>
                <a:cs typeface="Lora"/>
                <a:sym typeface="Lora"/>
              </a:rPr>
              <a:t>• in Amsterdam bikes are used a lot so the pollution is less.</a:t>
            </a:r>
            <a:endParaRPr sz="1600">
              <a:latin typeface="Lora"/>
              <a:ea typeface="Lora"/>
              <a:cs typeface="Lora"/>
              <a:sym typeface="Lora"/>
            </a:endParaRPr>
          </a:p>
          <a:p>
            <a:pPr indent="0" lvl="0" marL="0" rtl="0" algn="l">
              <a:spcBef>
                <a:spcPts val="0"/>
              </a:spcBef>
              <a:spcAft>
                <a:spcPts val="0"/>
              </a:spcAft>
              <a:buNone/>
            </a:pPr>
            <a:r>
              <a:rPr lang="it" sz="1600">
                <a:latin typeface="Lora"/>
                <a:ea typeface="Lora"/>
                <a:cs typeface="Lora"/>
                <a:sym typeface="Lora"/>
              </a:rPr>
              <a:t>•  In Amsterdam pay more attention to separate collection. </a:t>
            </a:r>
            <a:endParaRPr sz="1600">
              <a:latin typeface="Lora"/>
              <a:ea typeface="Lora"/>
              <a:cs typeface="Lora"/>
              <a:sym typeface="Lora"/>
            </a:endParaRPr>
          </a:p>
          <a:p>
            <a:pPr indent="0" lvl="0" marL="0" rtl="0" algn="l">
              <a:spcBef>
                <a:spcPts val="0"/>
              </a:spcBef>
              <a:spcAft>
                <a:spcPts val="0"/>
              </a:spcAft>
              <a:buNone/>
            </a:pPr>
            <a:r>
              <a:rPr lang="it" sz="1600">
                <a:latin typeface="Lora"/>
                <a:ea typeface="Lora"/>
                <a:cs typeface="Lora"/>
                <a:sym typeface="Lora"/>
              </a:rPr>
              <a:t>•They pay more attention to water consumption </a:t>
            </a:r>
            <a:endParaRPr sz="1600">
              <a:latin typeface="Lora"/>
              <a:ea typeface="Lora"/>
              <a:cs typeface="Lora"/>
              <a:sym typeface="Lora"/>
            </a:endParaRPr>
          </a:p>
          <a:p>
            <a:pPr indent="0" lvl="0" marL="0" rtl="0" algn="l">
              <a:spcBef>
                <a:spcPts val="0"/>
              </a:spcBef>
              <a:spcAft>
                <a:spcPts val="0"/>
              </a:spcAft>
              <a:buNone/>
            </a:pPr>
            <a:r>
              <a:t/>
            </a:r>
            <a:endParaRPr>
              <a:latin typeface="Source Code Pro"/>
              <a:ea typeface="Source Code Pro"/>
              <a:cs typeface="Source Code Pro"/>
              <a:sym typeface="Source Code Pro"/>
            </a:endParaRPr>
          </a:p>
        </p:txBody>
      </p:sp>
    </p:spTree>
  </p:cSld>
  <p:clrMapOvr>
    <a:masterClrMapping/>
  </p:clrMapOvr>
</p:sld>
</file>

<file path=ppt/theme/theme1.xml><?xml version="1.0" encoding="utf-8"?>
<a:theme xmlns:a="http://schemas.openxmlformats.org/drawingml/2006/main" xmlns:r="http://schemas.openxmlformats.org/officeDocument/2006/relationships" name="Beach Day">
  <a:themeElements>
    <a:clrScheme name="Beach Day">
      <a:dk1>
        <a:srgbClr val="00FDC8"/>
      </a:dk1>
      <a:lt1>
        <a:srgbClr val="FFFFFF"/>
      </a:lt1>
      <a:dk2>
        <a:srgbClr val="666666"/>
      </a:dk2>
      <a:lt2>
        <a:srgbClr val="EEEEEE"/>
      </a:lt2>
      <a:accent1>
        <a:srgbClr val="212121"/>
      </a:accent1>
      <a:accent2>
        <a:srgbClr val="455A64"/>
      </a:accent2>
      <a:accent3>
        <a:srgbClr val="78909C"/>
      </a:accent3>
      <a:accent4>
        <a:srgbClr val="7C7CE0"/>
      </a:accent4>
      <a:accent5>
        <a:srgbClr val="DB4437"/>
      </a:accent5>
      <a:accent6>
        <a:srgbClr val="F6CD4C"/>
      </a:accent6>
      <a:hlink>
        <a:srgbClr val="DB4437"/>
      </a:hlink>
      <a:folHlink>
        <a:srgbClr val="DB44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17AB4643959F046B187FDE66D3A5503" ma:contentTypeVersion="17" ma:contentTypeDescription="Een nieuw document maken." ma:contentTypeScope="" ma:versionID="79e439022d8250601e55eb7f6fd7275e">
  <xsd:schema xmlns:xsd="http://www.w3.org/2001/XMLSchema" xmlns:xs="http://www.w3.org/2001/XMLSchema" xmlns:p="http://schemas.microsoft.com/office/2006/metadata/properties" xmlns:ns2="7361fed8-3208-422d-bd44-bd7f7a1c5909" xmlns:ns3="35091eb4-c0f2-4ddd-b3e8-132f52ac0f96" targetNamespace="http://schemas.microsoft.com/office/2006/metadata/properties" ma:root="true" ma:fieldsID="2852faa2e85fa1b7c1a071c178bd9b3a" ns2:_="" ns3:_="">
    <xsd:import namespace="7361fed8-3208-422d-bd44-bd7f7a1c5909"/>
    <xsd:import namespace="35091eb4-c0f2-4ddd-b3e8-132f52ac0f96"/>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3:SharedWithUsers" minOccurs="0"/>
                <xsd:element ref="ns3:SharedWithDetails" minOccurs="0"/>
                <xsd:element ref="ns2:MediaServiceLocation" minOccurs="0"/>
                <xsd:element ref="ns2:WiehebbenerRechte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361fed8-3208-422d-bd44-bd7f7a1c590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WiehebbenerRechten" ma:index="20" nillable="true" ma:displayName="Wie hebben er Rechten" ma:format="Dropdown" ma:internalName="WiehebbenerRechten">
      <xsd:simpleType>
        <xsd:restriction base="dms:Text">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Afbeeldingtags" ma:readOnly="false" ma:fieldId="{5cf76f15-5ced-4ddc-b409-7134ff3c332f}" ma:taxonomyMulti="true" ma:sspId="93a47304-c374-4b83-8465-55f6e3cc4d8a"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35091eb4-c0f2-4ddd-b3e8-132f52ac0f96" elementFormDefault="qualified">
    <xsd:import namespace="http://schemas.microsoft.com/office/2006/documentManagement/types"/>
    <xsd:import namespace="http://schemas.microsoft.com/office/infopath/2007/PartnerControls"/>
    <xsd:element name="SharedWithUsers" ma:index="17"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Gedeeld met details" ma:internalName="SharedWithDetails" ma:readOnly="true">
      <xsd:simpleType>
        <xsd:restriction base="dms:Note">
          <xsd:maxLength value="255"/>
        </xsd:restriction>
      </xsd:simpleType>
    </xsd:element>
    <xsd:element name="TaxCatchAll" ma:index="24" nillable="true" ma:displayName="Taxonomy Catch All Column" ma:hidden="true" ma:list="{daac2ac2-67f3-42a4-abe1-0a1312d8d7fc}" ma:internalName="TaxCatchAll" ma:showField="CatchAllData" ma:web="35091eb4-c0f2-4ddd-b3e8-132f52ac0f9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619393A-776B-44AC-A7E5-4EAE796891EF}"/>
</file>

<file path=customXml/itemProps2.xml><?xml version="1.0" encoding="utf-8"?>
<ds:datastoreItem xmlns:ds="http://schemas.openxmlformats.org/officeDocument/2006/customXml" ds:itemID="{291CB927-D6E0-4C83-8FEE-C67600CE2145}"/>
</file>